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2"/>
  </p:sldMasterIdLst>
  <p:notesMasterIdLst>
    <p:notesMasterId r:id="rId7"/>
  </p:notesMasterIdLst>
  <p:sldIdLst>
    <p:sldId id="266" r:id="rId3"/>
    <p:sldId id="260" r:id="rId4"/>
    <p:sldId id="263" r:id="rId5"/>
    <p:sldId id="265" r:id="rId6"/>
  </p:sldIdLst>
  <p:sldSz cx="9144000" cy="6858000" type="screen4x3"/>
  <p:notesSz cx="6881813" cy="100028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1" autoAdjust="0"/>
    <p:restoredTop sz="86355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67" tIns="48234" rIns="96467" bIns="4823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67" tIns="48234" rIns="96467" bIns="48234" rtlCol="0"/>
          <a:lstStyle>
            <a:lvl1pPr algn="r">
              <a:defRPr sz="1300"/>
            </a:lvl1pPr>
          </a:lstStyle>
          <a:p>
            <a:fld id="{25A284BC-CE66-4DD0-9818-CA8DF7D61993}" type="datetimeFigureOut">
              <a:rPr lang="fr-FR" smtClean="0"/>
              <a:t>15/02/2020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0888"/>
            <a:ext cx="5000625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67" tIns="48234" rIns="96467" bIns="4823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67" tIns="48234" rIns="96467" bIns="4823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0142"/>
          </a:xfrm>
          <a:prstGeom prst="rect">
            <a:avLst/>
          </a:prstGeom>
        </p:spPr>
        <p:txBody>
          <a:bodyPr vert="horz" lIns="96467" tIns="48234" rIns="96467" bIns="4823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0142"/>
          </a:xfrm>
          <a:prstGeom prst="rect">
            <a:avLst/>
          </a:prstGeom>
        </p:spPr>
        <p:txBody>
          <a:bodyPr vert="horz" lIns="96467" tIns="48234" rIns="96467" bIns="48234" rtlCol="0" anchor="b"/>
          <a:lstStyle>
            <a:lvl1pPr algn="r">
              <a:defRPr sz="1300"/>
            </a:lvl1pPr>
          </a:lstStyle>
          <a:p>
            <a:fld id="{22389FFA-13C2-47F2-BD62-5D32F22B54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70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89FFA-13C2-47F2-BD62-5D32F22B54A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63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15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59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846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9673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27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378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103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967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96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301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56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15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06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4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1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87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67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672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21" Type="http://schemas.openxmlformats.org/officeDocument/2006/relationships/image" Target="../media/image29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5" Type="http://schemas.openxmlformats.org/officeDocument/2006/relationships/image" Target="../media/image33.jpeg"/><Relationship Id="rId2" Type="http://schemas.openxmlformats.org/officeDocument/2006/relationships/image" Target="../media/image10.jpeg"/><Relationship Id="rId16" Type="http://schemas.openxmlformats.org/officeDocument/2006/relationships/image" Target="../media/image24.pn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32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openxmlformats.org/officeDocument/2006/relationships/image" Target="../media/image31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13" Type="http://schemas.openxmlformats.org/officeDocument/2006/relationships/image" Target="../media/image44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Randonneurs </a:t>
            </a:r>
            <a:r>
              <a:rPr lang="fr-FR" dirty="0" err="1" smtClean="0">
                <a:solidFill>
                  <a:srgbClr val="FFFF00"/>
                </a:solidFill>
              </a:rPr>
              <a:t>Modéniens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smtClean="0">
                <a:solidFill>
                  <a:srgbClr val="FFFF00"/>
                </a:solidFill>
              </a:rPr>
              <a:t>Trombinoscope 2018</a:t>
            </a:r>
            <a:endParaRPr lang="fr-F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N2660.jpg"/>
          <p:cNvPicPr>
            <a:picLocks noChangeAspect="1"/>
          </p:cNvPicPr>
          <p:nvPr/>
        </p:nvPicPr>
        <p:blipFill>
          <a:blip r:embed="rId2" cstate="print"/>
          <a:srcRect l="30003" r="9990"/>
          <a:stretch>
            <a:fillRect/>
          </a:stretch>
        </p:blipFill>
        <p:spPr>
          <a:xfrm>
            <a:off x="528516" y="3500808"/>
            <a:ext cx="1440000" cy="1799800"/>
          </a:xfrm>
          <a:prstGeom prst="rect">
            <a:avLst/>
          </a:prstGeom>
        </p:spPr>
      </p:pic>
      <p:pic>
        <p:nvPicPr>
          <p:cNvPr id="8" name="Image 7" descr="DSCN0700.jpg"/>
          <p:cNvPicPr>
            <a:picLocks noChangeAspect="1"/>
          </p:cNvPicPr>
          <p:nvPr/>
        </p:nvPicPr>
        <p:blipFill>
          <a:blip r:embed="rId3" cstate="print"/>
          <a:srcRect l="25717" r="14276"/>
          <a:stretch>
            <a:fillRect/>
          </a:stretch>
        </p:blipFill>
        <p:spPr>
          <a:xfrm>
            <a:off x="7164288" y="836712"/>
            <a:ext cx="1440160" cy="1800000"/>
          </a:xfrm>
          <a:prstGeom prst="rect">
            <a:avLst/>
          </a:prstGeom>
        </p:spPr>
      </p:pic>
      <p:pic>
        <p:nvPicPr>
          <p:cNvPr id="1026" name="Picture 2" descr="E:\CYCLOS\2011\ag  michel\velo 2012 06 25 301.jpg"/>
          <p:cNvPicPr>
            <a:picLocks noChangeAspect="1" noChangeArrowheads="1"/>
          </p:cNvPicPr>
          <p:nvPr/>
        </p:nvPicPr>
        <p:blipFill>
          <a:blip r:embed="rId4" cstate="print"/>
          <a:srcRect l="21433" r="18555"/>
          <a:stretch>
            <a:fillRect/>
          </a:stretch>
        </p:blipFill>
        <p:spPr bwMode="auto">
          <a:xfrm>
            <a:off x="3779912" y="836712"/>
            <a:ext cx="1440000" cy="17998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4" r="11944"/>
          <a:stretch/>
        </p:blipFill>
        <p:spPr bwMode="auto">
          <a:xfrm>
            <a:off x="590550" y="844749"/>
            <a:ext cx="1399378" cy="1800000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467704" y="2780928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Président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Pierre-Yves Noël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79912" y="2780928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Trésorier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Christian Drobecq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236296" y="2780928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Responsable VTT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Jean-Luc Dubray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508104" y="2780928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Sécurité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Bernard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Coutable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358791" y="315532"/>
            <a:ext cx="6476453" cy="400110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RANDONNEURS MODÉNIENS  : BUREAU 2017-2018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28516" y="5517032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Vice-Président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Michel Pellé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206326" y="2780928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Secrétaire Adjoint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Annick Leroux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971588" y="5322022"/>
            <a:ext cx="1505505" cy="646331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Trésorier-adjoint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Non pourvu</a:t>
            </a:r>
          </a:p>
          <a:p>
            <a:pPr algn="ctr"/>
            <a:endParaRPr lang="fr-FR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 r="-3571" b="23128"/>
          <a:stretch/>
        </p:blipFill>
        <p:spPr bwMode="auto">
          <a:xfrm>
            <a:off x="2182406" y="835511"/>
            <a:ext cx="144116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25" descr="Copie (2) de DSC00160.jpg"/>
          <p:cNvPicPr>
            <a:picLocks noChangeAspect="1"/>
          </p:cNvPicPr>
          <p:nvPr/>
        </p:nvPicPr>
        <p:blipFill>
          <a:blip r:embed="rId7" cstate="print"/>
          <a:srcRect l="19462" r="15666"/>
          <a:stretch>
            <a:fillRect/>
          </a:stretch>
        </p:blipFill>
        <p:spPr>
          <a:xfrm>
            <a:off x="5466752" y="892289"/>
            <a:ext cx="1440150" cy="1800000"/>
          </a:xfrm>
          <a:prstGeom prst="rect">
            <a:avLst/>
          </a:prstGeom>
        </p:spPr>
      </p:pic>
      <p:pic>
        <p:nvPicPr>
          <p:cNvPr id="25" name="Image 24" descr="Copie (2) de DSC_054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06326" y="3510553"/>
            <a:ext cx="1440000" cy="1687879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2031743" y="5322023"/>
            <a:ext cx="1789165" cy="646331"/>
          </a:xfrm>
          <a:prstGeom prst="rect">
            <a:avLst/>
          </a:prstGeom>
          <a:noFill/>
          <a:ln w="635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Secrétaire –adjointe</a:t>
            </a:r>
          </a:p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Ruellan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Jeannine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opie (2) de DSC00147.jpg"/>
          <p:cNvPicPr>
            <a:picLocks noChangeAspect="1"/>
          </p:cNvPicPr>
          <p:nvPr/>
        </p:nvPicPr>
        <p:blipFill>
          <a:blip r:embed="rId2" cstate="print"/>
          <a:srcRect l="9553" r="14020"/>
          <a:stretch>
            <a:fillRect/>
          </a:stretch>
        </p:blipFill>
        <p:spPr>
          <a:xfrm>
            <a:off x="395537" y="44744"/>
            <a:ext cx="921717" cy="1080000"/>
          </a:xfrm>
          <a:prstGeom prst="rect">
            <a:avLst/>
          </a:prstGeom>
        </p:spPr>
      </p:pic>
      <p:pic>
        <p:nvPicPr>
          <p:cNvPr id="6" name="Image 5" descr="DSC00128.jpg"/>
          <p:cNvPicPr>
            <a:picLocks noChangeAspect="1"/>
          </p:cNvPicPr>
          <p:nvPr/>
        </p:nvPicPr>
        <p:blipFill>
          <a:blip r:embed="rId3" cstate="print"/>
          <a:srcRect l="21002" r="18991"/>
          <a:stretch>
            <a:fillRect/>
          </a:stretch>
        </p:blipFill>
        <p:spPr>
          <a:xfrm>
            <a:off x="1835697" y="44744"/>
            <a:ext cx="864090" cy="1080000"/>
          </a:xfrm>
          <a:prstGeom prst="rect">
            <a:avLst/>
          </a:prstGeom>
        </p:spPr>
      </p:pic>
      <p:pic>
        <p:nvPicPr>
          <p:cNvPr id="7" name="Image 6" descr="Copie (2) de DSC00148.jpg"/>
          <p:cNvPicPr>
            <a:picLocks noChangeAspect="1"/>
          </p:cNvPicPr>
          <p:nvPr/>
        </p:nvPicPr>
        <p:blipFill>
          <a:blip r:embed="rId4" cstate="print"/>
          <a:srcRect l="8095" r="23333"/>
          <a:stretch>
            <a:fillRect/>
          </a:stretch>
        </p:blipFill>
        <p:spPr>
          <a:xfrm>
            <a:off x="3175045" y="31096"/>
            <a:ext cx="888780" cy="1080000"/>
          </a:xfrm>
          <a:prstGeom prst="rect">
            <a:avLst/>
          </a:prstGeom>
        </p:spPr>
      </p:pic>
      <p:pic>
        <p:nvPicPr>
          <p:cNvPr id="13" name="Image 12" descr="Copie de DSC00177.jpg"/>
          <p:cNvPicPr>
            <a:picLocks noChangeAspect="1"/>
          </p:cNvPicPr>
          <p:nvPr/>
        </p:nvPicPr>
        <p:blipFill>
          <a:blip r:embed="rId5" cstate="print"/>
          <a:srcRect l="13594" r="18433"/>
          <a:stretch>
            <a:fillRect/>
          </a:stretch>
        </p:blipFill>
        <p:spPr>
          <a:xfrm>
            <a:off x="4571999" y="15127"/>
            <a:ext cx="864090" cy="108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print"/>
          <a:srcRect l="26772" r="10760"/>
          <a:stretch>
            <a:fillRect/>
          </a:stretch>
        </p:blipFill>
        <p:spPr bwMode="auto">
          <a:xfrm>
            <a:off x="7570092" y="-27559"/>
            <a:ext cx="86409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Image 15" descr="100_2316.jpg"/>
          <p:cNvPicPr>
            <a:picLocks noChangeAspect="1"/>
          </p:cNvPicPr>
          <p:nvPr/>
        </p:nvPicPr>
        <p:blipFill>
          <a:blip r:embed="rId7" cstate="print"/>
          <a:srcRect b="3990"/>
          <a:stretch>
            <a:fillRect/>
          </a:stretch>
        </p:blipFill>
        <p:spPr>
          <a:xfrm>
            <a:off x="473594" y="1631946"/>
            <a:ext cx="843660" cy="1080000"/>
          </a:xfrm>
          <a:prstGeom prst="rect">
            <a:avLst/>
          </a:prstGeom>
        </p:spPr>
      </p:pic>
      <p:pic>
        <p:nvPicPr>
          <p:cNvPr id="17" name="Image 16" descr="Copie (2) de DSC00130.jpg"/>
          <p:cNvPicPr>
            <a:picLocks noChangeAspect="1"/>
          </p:cNvPicPr>
          <p:nvPr/>
        </p:nvPicPr>
        <p:blipFill>
          <a:blip r:embed="rId8" cstate="print"/>
          <a:srcRect l="8748"/>
          <a:stretch>
            <a:fillRect/>
          </a:stretch>
        </p:blipFill>
        <p:spPr>
          <a:xfrm>
            <a:off x="1781629" y="1631946"/>
            <a:ext cx="901350" cy="1080000"/>
          </a:xfrm>
          <a:prstGeom prst="rect">
            <a:avLst/>
          </a:prstGeom>
        </p:spPr>
      </p:pic>
      <p:sp>
        <p:nvSpPr>
          <p:cNvPr id="70" name="ZoneTexte 69"/>
          <p:cNvSpPr txBox="1"/>
          <p:nvPr/>
        </p:nvSpPr>
        <p:spPr>
          <a:xfrm>
            <a:off x="323529" y="1115985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Armer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Jean-Marie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763689" y="1115985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Armer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Françoise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059832" y="1115985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Bloch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Geneviève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427983" y="1095127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Delage Roger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380312" y="1059312"/>
            <a:ext cx="1152128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Diringer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 Jean-François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33724" y="2712066"/>
            <a:ext cx="136815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Durand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Marie-Thérèse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681065" y="2712066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Favereau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Pierre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" name="Image 64" descr="Claude Fotzer.jpg"/>
          <p:cNvPicPr>
            <a:picLocks noChangeAspect="1"/>
          </p:cNvPicPr>
          <p:nvPr/>
        </p:nvPicPr>
        <p:blipFill>
          <a:blip r:embed="rId9" cstate="print"/>
          <a:srcRect l="17330" r="16814"/>
          <a:stretch>
            <a:fillRect/>
          </a:stretch>
        </p:blipFill>
        <p:spPr>
          <a:xfrm>
            <a:off x="6146660" y="1618441"/>
            <a:ext cx="820891" cy="1080000"/>
          </a:xfrm>
          <a:prstGeom prst="rect">
            <a:avLst/>
          </a:prstGeom>
        </p:spPr>
      </p:pic>
      <p:sp>
        <p:nvSpPr>
          <p:cNvPr id="66" name="ZoneTexte 65"/>
          <p:cNvSpPr txBox="1"/>
          <p:nvPr/>
        </p:nvSpPr>
        <p:spPr>
          <a:xfrm>
            <a:off x="6002643" y="2698441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Foltzer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Claude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9" name="Image 68" descr="Copie de DSC00148.jpg"/>
          <p:cNvPicPr>
            <a:picLocks noChangeAspect="1"/>
          </p:cNvPicPr>
          <p:nvPr/>
        </p:nvPicPr>
        <p:blipFill>
          <a:blip r:embed="rId10" cstate="print"/>
          <a:srcRect l="19012" r="4940"/>
          <a:stretch>
            <a:fillRect/>
          </a:stretch>
        </p:blipFill>
        <p:spPr>
          <a:xfrm>
            <a:off x="7679173" y="3260451"/>
            <a:ext cx="864090" cy="1080000"/>
          </a:xfrm>
          <a:prstGeom prst="rect">
            <a:avLst/>
          </a:prstGeom>
        </p:spPr>
      </p:pic>
      <p:sp>
        <p:nvSpPr>
          <p:cNvPr id="73" name="ZoneTexte 72"/>
          <p:cNvSpPr txBox="1"/>
          <p:nvPr/>
        </p:nvSpPr>
        <p:spPr>
          <a:xfrm>
            <a:off x="3155314" y="4405348"/>
            <a:ext cx="1080120" cy="646331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Gaultier Patrick	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7535157" y="4412579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Gerbault Michel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" name="Image 74" descr="P1050307-001.JPG"/>
          <p:cNvPicPr>
            <a:picLocks noChangeAspect="1"/>
          </p:cNvPicPr>
          <p:nvPr/>
        </p:nvPicPr>
        <p:blipFill>
          <a:blip r:embed="rId11" cstate="print"/>
          <a:srcRect l="6860"/>
          <a:stretch>
            <a:fillRect/>
          </a:stretch>
        </p:blipFill>
        <p:spPr>
          <a:xfrm>
            <a:off x="3253490" y="3253340"/>
            <a:ext cx="837928" cy="1080000"/>
          </a:xfrm>
          <a:prstGeom prst="rect">
            <a:avLst/>
          </a:prstGeom>
        </p:spPr>
      </p:pic>
      <p:pic>
        <p:nvPicPr>
          <p:cNvPr id="86" name="Image 85" descr="IMG_036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3594" y="5025496"/>
            <a:ext cx="904500" cy="1080000"/>
          </a:xfrm>
          <a:prstGeom prst="rect">
            <a:avLst/>
          </a:prstGeom>
        </p:spPr>
      </p:pic>
      <p:sp>
        <p:nvSpPr>
          <p:cNvPr id="87" name="ZoneTexte 86"/>
          <p:cNvSpPr txBox="1"/>
          <p:nvPr/>
        </p:nvSpPr>
        <p:spPr>
          <a:xfrm>
            <a:off x="401586" y="6141480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Jossier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 Franck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Image 51" descr="Copie (2) de DSC00161.jpg"/>
          <p:cNvPicPr>
            <a:picLocks noChangeAspect="1"/>
          </p:cNvPicPr>
          <p:nvPr/>
        </p:nvPicPr>
        <p:blipFill>
          <a:blip r:embed="rId13" cstate="print"/>
          <a:srcRect l="10952" r="16036"/>
          <a:stretch>
            <a:fillRect/>
          </a:stretch>
        </p:blipFill>
        <p:spPr>
          <a:xfrm>
            <a:off x="6135380" y="-56162"/>
            <a:ext cx="864100" cy="1080000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6012160" y="1095127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Deschamps Pierre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7" name="Image 56" descr="Copie (2) de DSC00149.jpg"/>
          <p:cNvPicPr>
            <a:picLocks noChangeAspect="1"/>
          </p:cNvPicPr>
          <p:nvPr/>
        </p:nvPicPr>
        <p:blipFill>
          <a:blip r:embed="rId14" cstate="print"/>
          <a:srcRect l="20524" t="5716" r="19407" b="8561"/>
          <a:stretch>
            <a:fillRect/>
          </a:stretch>
        </p:blipFill>
        <p:spPr>
          <a:xfrm>
            <a:off x="4596395" y="5045507"/>
            <a:ext cx="864000" cy="1079992"/>
          </a:xfrm>
          <a:prstGeom prst="rect">
            <a:avLst/>
          </a:prstGeom>
        </p:spPr>
      </p:pic>
      <p:sp>
        <p:nvSpPr>
          <p:cNvPr id="60" name="ZoneTexte 59"/>
          <p:cNvSpPr txBox="1"/>
          <p:nvPr/>
        </p:nvSpPr>
        <p:spPr>
          <a:xfrm>
            <a:off x="4452379" y="6168018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Leroux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Patrick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Image 60" descr="Copie (2) de DSC00138.jpg"/>
          <p:cNvPicPr>
            <a:picLocks noChangeAspect="1"/>
          </p:cNvPicPr>
          <p:nvPr/>
        </p:nvPicPr>
        <p:blipFill>
          <a:blip r:embed="rId15" cstate="print"/>
          <a:srcRect l="18464" t="11432" r="28783"/>
          <a:stretch>
            <a:fillRect/>
          </a:stretch>
        </p:blipFill>
        <p:spPr>
          <a:xfrm>
            <a:off x="6022363" y="5045507"/>
            <a:ext cx="892085" cy="1152128"/>
          </a:xfrm>
          <a:prstGeom prst="rect">
            <a:avLst/>
          </a:prstGeom>
        </p:spPr>
      </p:pic>
      <p:sp>
        <p:nvSpPr>
          <p:cNvPr id="62" name="ZoneTexte 61"/>
          <p:cNvSpPr txBox="1"/>
          <p:nvPr/>
        </p:nvSpPr>
        <p:spPr>
          <a:xfrm>
            <a:off x="6006202" y="6269643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Lignelet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Joël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18"/>
          <a:stretch/>
        </p:blipFill>
        <p:spPr bwMode="auto">
          <a:xfrm>
            <a:off x="7524948" y="5062448"/>
            <a:ext cx="1079500" cy="110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Image 53" descr="Copie de DSC00132.jpg"/>
          <p:cNvPicPr>
            <a:picLocks noChangeAspect="1"/>
          </p:cNvPicPr>
          <p:nvPr/>
        </p:nvPicPr>
        <p:blipFill>
          <a:blip r:embed="rId17" cstate="print"/>
          <a:srcRect l="13265" r="20406"/>
          <a:stretch>
            <a:fillRect/>
          </a:stretch>
        </p:blipFill>
        <p:spPr>
          <a:xfrm>
            <a:off x="3170327" y="5062447"/>
            <a:ext cx="864100" cy="1080000"/>
          </a:xfrm>
          <a:prstGeom prst="rect">
            <a:avLst/>
          </a:prstGeom>
        </p:spPr>
      </p:pic>
      <p:sp>
        <p:nvSpPr>
          <p:cNvPr id="63" name="ZoneTexte 62"/>
          <p:cNvSpPr txBox="1"/>
          <p:nvPr/>
        </p:nvSpPr>
        <p:spPr>
          <a:xfrm>
            <a:off x="3052368" y="6189480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Leprêtre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Bernard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1795760" y="4316103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Gaultier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Chantal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" t="2981" r="46159" b="25511"/>
          <a:stretch/>
        </p:blipFill>
        <p:spPr>
          <a:xfrm>
            <a:off x="1884806" y="3255359"/>
            <a:ext cx="835200" cy="1102315"/>
          </a:xfrm>
          <a:prstGeom prst="rect">
            <a:avLst/>
          </a:prstGeom>
        </p:spPr>
      </p:pic>
      <p:pic>
        <p:nvPicPr>
          <p:cNvPr id="49" name="Image 48" descr="Copie de DSC00176.jpg"/>
          <p:cNvPicPr>
            <a:picLocks noChangeAspect="1"/>
          </p:cNvPicPr>
          <p:nvPr/>
        </p:nvPicPr>
        <p:blipFill>
          <a:blip r:embed="rId19" cstate="print"/>
          <a:srcRect l="9036" r="601"/>
          <a:stretch>
            <a:fillRect/>
          </a:stretch>
        </p:blipFill>
        <p:spPr>
          <a:xfrm>
            <a:off x="7571810" y="1554735"/>
            <a:ext cx="864090" cy="1080000"/>
          </a:xfrm>
          <a:prstGeom prst="rect">
            <a:avLst/>
          </a:prstGeom>
        </p:spPr>
      </p:pic>
      <p:sp>
        <p:nvSpPr>
          <p:cNvPr id="50" name="ZoneTexte 49"/>
          <p:cNvSpPr txBox="1"/>
          <p:nvPr/>
        </p:nvSpPr>
        <p:spPr>
          <a:xfrm>
            <a:off x="7510200" y="2634734"/>
            <a:ext cx="1061816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Gandemer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Nadine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9" name="Image 58" descr="Copie de DSC00159.jpg"/>
          <p:cNvPicPr>
            <a:picLocks noChangeAspect="1"/>
          </p:cNvPicPr>
          <p:nvPr/>
        </p:nvPicPr>
        <p:blipFill>
          <a:blip r:embed="rId20" cstate="print"/>
          <a:srcRect l="8331" r="8363"/>
          <a:stretch>
            <a:fillRect/>
          </a:stretch>
        </p:blipFill>
        <p:spPr>
          <a:xfrm>
            <a:off x="4644007" y="1568312"/>
            <a:ext cx="864096" cy="1080000"/>
          </a:xfrm>
          <a:prstGeom prst="rect">
            <a:avLst/>
          </a:prstGeom>
        </p:spPr>
      </p:pic>
      <p:sp>
        <p:nvSpPr>
          <p:cNvPr id="68" name="ZoneTexte 67"/>
          <p:cNvSpPr txBox="1"/>
          <p:nvPr/>
        </p:nvSpPr>
        <p:spPr>
          <a:xfrm>
            <a:off x="4579146" y="2665346"/>
            <a:ext cx="1061816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Fleuriau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Pascal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6" name="Image 75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4" r="19991"/>
          <a:stretch/>
        </p:blipFill>
        <p:spPr>
          <a:xfrm rot="5400000">
            <a:off x="4523319" y="3357327"/>
            <a:ext cx="1152128" cy="958136"/>
          </a:xfrm>
          <a:prstGeom prst="rect">
            <a:avLst/>
          </a:prstGeom>
        </p:spPr>
      </p:pic>
      <p:sp>
        <p:nvSpPr>
          <p:cNvPr id="81" name="ZoneTexte 80"/>
          <p:cNvSpPr txBox="1"/>
          <p:nvPr/>
        </p:nvSpPr>
        <p:spPr>
          <a:xfrm>
            <a:off x="4592869" y="4489738"/>
            <a:ext cx="1061816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Guilpain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Suzanne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5963332" y="4405348"/>
            <a:ext cx="10618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Guilpain</a:t>
            </a:r>
            <a:endParaRPr lang="fr-FR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Jean-Claude</a:t>
            </a:r>
            <a:endParaRPr lang="fr-F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1711569" y="6215051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Leclerc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Jacquelin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726" y="5017502"/>
            <a:ext cx="981694" cy="108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9" t="5179" r="19715" b="-5179"/>
          <a:stretch/>
        </p:blipFill>
        <p:spPr>
          <a:xfrm>
            <a:off x="6001217" y="3208786"/>
            <a:ext cx="936104" cy="1215801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2993665" y="2725543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Favereau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Geneviève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45" y="1665575"/>
            <a:ext cx="900000" cy="1032866"/>
          </a:xfrm>
          <a:prstGeom prst="rect">
            <a:avLst/>
          </a:prstGeom>
        </p:spPr>
      </p:pic>
      <p:pic>
        <p:nvPicPr>
          <p:cNvPr id="56" name="Image 55" descr="DSC00125.jpg"/>
          <p:cNvPicPr>
            <a:picLocks noChangeAspect="1"/>
          </p:cNvPicPr>
          <p:nvPr/>
        </p:nvPicPr>
        <p:blipFill>
          <a:blip r:embed="rId25" cstate="print"/>
          <a:srcRect l="15001" r="24992"/>
          <a:stretch>
            <a:fillRect/>
          </a:stretch>
        </p:blipFill>
        <p:spPr>
          <a:xfrm>
            <a:off x="425935" y="3243253"/>
            <a:ext cx="864090" cy="1080000"/>
          </a:xfrm>
          <a:prstGeom prst="rect">
            <a:avLst/>
          </a:prstGeom>
        </p:spPr>
      </p:pic>
      <p:sp>
        <p:nvSpPr>
          <p:cNvPr id="58" name="ZoneTexte 57"/>
          <p:cNvSpPr txBox="1"/>
          <p:nvPr/>
        </p:nvSpPr>
        <p:spPr>
          <a:xfrm>
            <a:off x="357834" y="4327935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Gandemer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Philippe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7571158" y="6197635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Martin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Alain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12"/>
          <p:cNvPicPr>
            <a:picLocks noChangeAspect="1" noChangeArrowheads="1"/>
          </p:cNvPicPr>
          <p:nvPr/>
        </p:nvPicPr>
        <p:blipFill>
          <a:blip r:embed="rId3" cstate="print"/>
          <a:srcRect l="33470" t="4000" r="10748"/>
          <a:stretch>
            <a:fillRect/>
          </a:stretch>
        </p:blipFill>
        <p:spPr bwMode="auto">
          <a:xfrm>
            <a:off x="743536" y="2002843"/>
            <a:ext cx="864000" cy="99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Image 45" descr="P1050308-001.JPG"/>
          <p:cNvPicPr>
            <a:picLocks noChangeAspect="1"/>
          </p:cNvPicPr>
          <p:nvPr/>
        </p:nvPicPr>
        <p:blipFill>
          <a:blip r:embed="rId4" cstate="print"/>
          <a:srcRect b="10170"/>
          <a:stretch>
            <a:fillRect/>
          </a:stretch>
        </p:blipFill>
        <p:spPr>
          <a:xfrm>
            <a:off x="1948980" y="1971706"/>
            <a:ext cx="952096" cy="1080131"/>
          </a:xfrm>
          <a:prstGeom prst="rect">
            <a:avLst/>
          </a:prstGeom>
        </p:spPr>
      </p:pic>
      <p:pic>
        <p:nvPicPr>
          <p:cNvPr id="48" name="Image 47" descr="DSCN2698.jpg"/>
          <p:cNvPicPr>
            <a:picLocks noChangeAspect="1"/>
          </p:cNvPicPr>
          <p:nvPr/>
        </p:nvPicPr>
        <p:blipFill>
          <a:blip r:embed="rId5" cstate="print"/>
          <a:srcRect l="30003" r="9990"/>
          <a:stretch>
            <a:fillRect/>
          </a:stretch>
        </p:blipFill>
        <p:spPr>
          <a:xfrm>
            <a:off x="7205376" y="1971706"/>
            <a:ext cx="999977" cy="1079880"/>
          </a:xfrm>
          <a:prstGeom prst="rect">
            <a:avLst/>
          </a:prstGeom>
        </p:spPr>
      </p:pic>
      <p:pic>
        <p:nvPicPr>
          <p:cNvPr id="50" name="Image 49" descr="Copie (2) de DSC00169.jpg"/>
          <p:cNvPicPr>
            <a:picLocks noChangeAspect="1"/>
          </p:cNvPicPr>
          <p:nvPr/>
        </p:nvPicPr>
        <p:blipFill>
          <a:blip r:embed="rId6" cstate="print"/>
          <a:srcRect l="8052" r="11437"/>
          <a:stretch>
            <a:fillRect/>
          </a:stretch>
        </p:blipFill>
        <p:spPr>
          <a:xfrm>
            <a:off x="722427" y="3749730"/>
            <a:ext cx="864000" cy="1079880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527512" y="2993730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Ruellan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Michel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1806113" y="3026006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Semelier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Jean-Louis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7019759" y="3051585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Therry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Pierrot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99682" y="4878014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Triay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Guy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4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2274" y="295851"/>
            <a:ext cx="1008451" cy="110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ZoneTexte 64"/>
          <p:cNvSpPr txBox="1"/>
          <p:nvPr/>
        </p:nvSpPr>
        <p:spPr>
          <a:xfrm>
            <a:off x="5900701" y="1375657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Pellé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Marie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423071" y="1362463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Noël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Dany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4547" y="304410"/>
            <a:ext cx="864000" cy="105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Image 27" descr="P1050304-001.JPG"/>
          <p:cNvPicPr>
            <a:picLocks noChangeAspect="1"/>
          </p:cNvPicPr>
          <p:nvPr/>
        </p:nvPicPr>
        <p:blipFill>
          <a:blip r:embed="rId9" cstate="print">
            <a:lum bright="10000" contrast="-10000"/>
          </a:blip>
          <a:stretch>
            <a:fillRect/>
          </a:stretch>
        </p:blipFill>
        <p:spPr>
          <a:xfrm>
            <a:off x="3416867" y="293496"/>
            <a:ext cx="864000" cy="1079880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3242227" y="1407144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Michel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Armand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311107" y="3082723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Seroude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Jean-Luc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991273" y="1310058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Macias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Philippe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6"/>
          <a:stretch/>
        </p:blipFill>
        <p:spPr>
          <a:xfrm>
            <a:off x="3346602" y="1971837"/>
            <a:ext cx="1080121" cy="1080000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6826613" y="1468910"/>
            <a:ext cx="1721843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Patrice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Préteux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9" t="2575" r="19857" b="1750"/>
          <a:stretch/>
        </p:blipFill>
        <p:spPr bwMode="auto">
          <a:xfrm>
            <a:off x="7198222" y="305772"/>
            <a:ext cx="1007131" cy="115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ZoneTexte 22"/>
          <p:cNvSpPr txBox="1"/>
          <p:nvPr/>
        </p:nvSpPr>
        <p:spPr>
          <a:xfrm>
            <a:off x="793389" y="1294232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Martineau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Jean-Pierre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4" t="32910" r="35088" b="17076"/>
          <a:stretch/>
        </p:blipFill>
        <p:spPr>
          <a:xfrm>
            <a:off x="2238005" y="298381"/>
            <a:ext cx="878964" cy="1038951"/>
          </a:xfrm>
          <a:prstGeom prst="rect">
            <a:avLst/>
          </a:prstGeom>
        </p:spPr>
      </p:pic>
      <p:pic>
        <p:nvPicPr>
          <p:cNvPr id="25" name="Image 24" descr="Copie de DSC00138.jpg"/>
          <p:cNvPicPr>
            <a:picLocks noChangeAspect="1"/>
          </p:cNvPicPr>
          <p:nvPr/>
        </p:nvPicPr>
        <p:blipFill>
          <a:blip r:embed="rId13" cstate="print"/>
          <a:srcRect l="35353" t="5716" r="13534" b="8552"/>
          <a:stretch>
            <a:fillRect/>
          </a:stretch>
        </p:blipFill>
        <p:spPr>
          <a:xfrm>
            <a:off x="934884" y="304410"/>
            <a:ext cx="864000" cy="1080120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1994763" y="4898923"/>
            <a:ext cx="1165045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Menesson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Jean-Baptiste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2958" y="3729943"/>
            <a:ext cx="859183" cy="1015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890" y="1936484"/>
            <a:ext cx="1071880" cy="1173480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4596014" y="3083512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Schnel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Jean-Marc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0" t="7271" b="26886"/>
          <a:stretch/>
        </p:blipFill>
        <p:spPr>
          <a:xfrm>
            <a:off x="6014345" y="1909938"/>
            <a:ext cx="1026967" cy="1087014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6040331" y="3069568"/>
            <a:ext cx="1165045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Tessier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Claude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Propriétés standard</tns:defaultPropertyEditorNamespace>
</tns:customPropertyEditors>
</file>

<file path=customXml/itemProps1.xml><?xml version="1.0" encoding="utf-8"?>
<ds:datastoreItem xmlns:ds="http://schemas.openxmlformats.org/officeDocument/2006/customXml" ds:itemID="{B0093B89-E13C-40FA-A6B3-C2A3577F7B0F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1533</TotalTime>
  <Words>116</Words>
  <Application>Microsoft Office PowerPoint</Application>
  <PresentationFormat>Affichage à l'écran (4:3)</PresentationFormat>
  <Paragraphs>89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Trebuchet MS</vt:lpstr>
      <vt:lpstr>Tw Cen MT</vt:lpstr>
      <vt:lpstr>Circuit</vt:lpstr>
      <vt:lpstr>Randonneurs Modéniens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RUELLAN</dc:creator>
  <cp:lastModifiedBy>Utilisateur Windows</cp:lastModifiedBy>
  <cp:revision>106</cp:revision>
  <cp:lastPrinted>2017-04-26T09:14:14Z</cp:lastPrinted>
  <dcterms:created xsi:type="dcterms:W3CDTF">2014-04-23T10:30:34Z</dcterms:created>
  <dcterms:modified xsi:type="dcterms:W3CDTF">2020-02-15T14:14:20Z</dcterms:modified>
</cp:coreProperties>
</file>