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2"/>
  </p:sldMasterIdLst>
  <p:notesMasterIdLst>
    <p:notesMasterId r:id="rId7"/>
  </p:notesMasterIdLst>
  <p:sldIdLst>
    <p:sldId id="266" r:id="rId3"/>
    <p:sldId id="260" r:id="rId4"/>
    <p:sldId id="263" r:id="rId5"/>
    <p:sldId id="265" r:id="rId6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15/02/2020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7" tIns="48234" rIns="96467" bIns="482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67" tIns="48234" rIns="96467" bIns="482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6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115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59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846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967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27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437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10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967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96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301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56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1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06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46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1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87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15/02/2020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8672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g"/><Relationship Id="rId5" Type="http://schemas.openxmlformats.org/officeDocument/2006/relationships/image" Target="../media/image36.jpeg"/><Relationship Id="rId10" Type="http://schemas.openxmlformats.org/officeDocument/2006/relationships/image" Target="../media/image41.jpg"/><Relationship Id="rId4" Type="http://schemas.openxmlformats.org/officeDocument/2006/relationships/image" Target="../media/image35.jpeg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Randonneurs </a:t>
            </a:r>
            <a:r>
              <a:rPr lang="fr-FR" dirty="0" err="1" smtClean="0">
                <a:solidFill>
                  <a:srgbClr val="FFFF00"/>
                </a:solidFill>
              </a:rPr>
              <a:t>Modéniens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Trombinoscope </a:t>
            </a:r>
            <a:r>
              <a:rPr lang="fr-FR" sz="3600" dirty="0" smtClean="0">
                <a:solidFill>
                  <a:srgbClr val="FFFF00"/>
                </a:solidFill>
              </a:rPr>
              <a:t>2019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7164288" y="836712"/>
            <a:ext cx="1440160" cy="1800000"/>
          </a:xfrm>
          <a:prstGeom prst="rect">
            <a:avLst/>
          </a:prstGeom>
        </p:spPr>
      </p:pic>
      <p:pic>
        <p:nvPicPr>
          <p:cNvPr id="1026" name="Picture 2" descr="E:\CYCLOS\2011\ag  michel\velo 2012 06 25 301.jpg"/>
          <p:cNvPicPr>
            <a:picLocks noChangeAspect="1" noChangeArrowheads="1"/>
          </p:cNvPicPr>
          <p:nvPr/>
        </p:nvPicPr>
        <p:blipFill>
          <a:blip r:embed="rId4" cstate="print"/>
          <a:srcRect l="21433" r="18555"/>
          <a:stretch>
            <a:fillRect/>
          </a:stretch>
        </p:blipFill>
        <p:spPr bwMode="auto">
          <a:xfrm>
            <a:off x="3779912" y="836712"/>
            <a:ext cx="1440000" cy="1799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11944"/>
          <a:stretch/>
        </p:blipFill>
        <p:spPr bwMode="auto">
          <a:xfrm>
            <a:off x="590550" y="844749"/>
            <a:ext cx="1399378" cy="180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7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 Noël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81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Sécurité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2018-2019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28516" y="5517032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Non pourvu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20632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971588" y="5322022"/>
            <a:ext cx="1505505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 Gerbault</a:t>
            </a: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-3571" b="23128"/>
          <a:stretch/>
        </p:blipFill>
        <p:spPr bwMode="auto">
          <a:xfrm>
            <a:off x="2182406" y="835511"/>
            <a:ext cx="14411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7" cstate="print"/>
          <a:srcRect l="19462" r="15666"/>
          <a:stretch>
            <a:fillRect/>
          </a:stretch>
        </p:blipFill>
        <p:spPr>
          <a:xfrm>
            <a:off x="5466752" y="892289"/>
            <a:ext cx="1440150" cy="1800000"/>
          </a:xfrm>
          <a:prstGeom prst="rect">
            <a:avLst/>
          </a:prstGeom>
        </p:spPr>
      </p:pic>
      <p:pic>
        <p:nvPicPr>
          <p:cNvPr id="25" name="Image 24" descr="Copie (2) de DSC_054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6326" y="3510553"/>
            <a:ext cx="1440000" cy="1687879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031743" y="5322023"/>
            <a:ext cx="1789165" cy="646331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–adjointe</a:t>
            </a:r>
          </a:p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Ruellan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Image 17" descr="Copie de DSC00148.jpg"/>
          <p:cNvPicPr>
            <a:picLocks noChangeAspect="1"/>
          </p:cNvPicPr>
          <p:nvPr/>
        </p:nvPicPr>
        <p:blipFill>
          <a:blip r:embed="rId9" cstate="print"/>
          <a:srcRect l="19012" r="4940"/>
          <a:stretch>
            <a:fillRect/>
          </a:stretch>
        </p:blipFill>
        <p:spPr>
          <a:xfrm>
            <a:off x="3820908" y="3546442"/>
            <a:ext cx="1276969" cy="1596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pie (2) de DSC00147.jpg"/>
          <p:cNvPicPr>
            <a:picLocks noChangeAspect="1"/>
          </p:cNvPicPr>
          <p:nvPr/>
        </p:nvPicPr>
        <p:blipFill>
          <a:blip r:embed="rId2" cstate="print"/>
          <a:srcRect l="9553" r="14020"/>
          <a:stretch>
            <a:fillRect/>
          </a:stretch>
        </p:blipFill>
        <p:spPr>
          <a:xfrm>
            <a:off x="395537" y="44744"/>
            <a:ext cx="921717" cy="1080000"/>
          </a:xfrm>
          <a:prstGeom prst="rect">
            <a:avLst/>
          </a:prstGeom>
        </p:spPr>
      </p:pic>
      <p:pic>
        <p:nvPicPr>
          <p:cNvPr id="6" name="Image 5" descr="DSC00128.jpg"/>
          <p:cNvPicPr>
            <a:picLocks noChangeAspect="1"/>
          </p:cNvPicPr>
          <p:nvPr/>
        </p:nvPicPr>
        <p:blipFill>
          <a:blip r:embed="rId3" cstate="print"/>
          <a:srcRect l="21002" r="18991"/>
          <a:stretch>
            <a:fillRect/>
          </a:stretch>
        </p:blipFill>
        <p:spPr>
          <a:xfrm>
            <a:off x="1835697" y="44744"/>
            <a:ext cx="864090" cy="1080000"/>
          </a:xfrm>
          <a:prstGeom prst="rect">
            <a:avLst/>
          </a:prstGeom>
        </p:spPr>
      </p:pic>
      <p:pic>
        <p:nvPicPr>
          <p:cNvPr id="7" name="Image 6" descr="Copie (2) de DSC00148.jpg"/>
          <p:cNvPicPr>
            <a:picLocks noChangeAspect="1"/>
          </p:cNvPicPr>
          <p:nvPr/>
        </p:nvPicPr>
        <p:blipFill>
          <a:blip r:embed="rId4" cstate="print"/>
          <a:srcRect l="8095" r="23333"/>
          <a:stretch>
            <a:fillRect/>
          </a:stretch>
        </p:blipFill>
        <p:spPr>
          <a:xfrm>
            <a:off x="3175045" y="31096"/>
            <a:ext cx="888780" cy="1080000"/>
          </a:xfrm>
          <a:prstGeom prst="rect">
            <a:avLst/>
          </a:prstGeom>
        </p:spPr>
      </p:pic>
      <p:pic>
        <p:nvPicPr>
          <p:cNvPr id="13" name="Image 12" descr="Copie de DSC00177.jpg"/>
          <p:cNvPicPr>
            <a:picLocks noChangeAspect="1"/>
          </p:cNvPicPr>
          <p:nvPr/>
        </p:nvPicPr>
        <p:blipFill>
          <a:blip r:embed="rId5" cstate="print"/>
          <a:srcRect l="13594" r="18433"/>
          <a:stretch>
            <a:fillRect/>
          </a:stretch>
        </p:blipFill>
        <p:spPr>
          <a:xfrm>
            <a:off x="4571999" y="15127"/>
            <a:ext cx="86409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 l="26772" r="10760"/>
          <a:stretch>
            <a:fillRect/>
          </a:stretch>
        </p:blipFill>
        <p:spPr bwMode="auto">
          <a:xfrm>
            <a:off x="7570092" y="-27559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100_2316.jpg"/>
          <p:cNvPicPr>
            <a:picLocks noChangeAspect="1"/>
          </p:cNvPicPr>
          <p:nvPr/>
        </p:nvPicPr>
        <p:blipFill>
          <a:blip r:embed="rId7" cstate="print"/>
          <a:srcRect b="3990"/>
          <a:stretch>
            <a:fillRect/>
          </a:stretch>
        </p:blipFill>
        <p:spPr>
          <a:xfrm>
            <a:off x="473594" y="1631946"/>
            <a:ext cx="843660" cy="1080000"/>
          </a:xfrm>
          <a:prstGeom prst="rect">
            <a:avLst/>
          </a:prstGeom>
        </p:spPr>
      </p:pic>
      <p:pic>
        <p:nvPicPr>
          <p:cNvPr id="17" name="Image 16" descr="Copie (2) de DSC00130.jpg"/>
          <p:cNvPicPr>
            <a:picLocks noChangeAspect="1"/>
          </p:cNvPicPr>
          <p:nvPr/>
        </p:nvPicPr>
        <p:blipFill>
          <a:blip r:embed="rId8" cstate="print"/>
          <a:srcRect l="8748"/>
          <a:stretch>
            <a:fillRect/>
          </a:stretch>
        </p:blipFill>
        <p:spPr>
          <a:xfrm>
            <a:off x="1781629" y="1631946"/>
            <a:ext cx="901350" cy="1080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32352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6368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59832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27983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80312" y="1059312"/>
            <a:ext cx="1152128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3724" y="2712066"/>
            <a:ext cx="136815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Durand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Marie-Thérèse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81065" y="27120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 descr="Claude Fotzer.jpg"/>
          <p:cNvPicPr>
            <a:picLocks noChangeAspect="1"/>
          </p:cNvPicPr>
          <p:nvPr/>
        </p:nvPicPr>
        <p:blipFill>
          <a:blip r:embed="rId9" cstate="print"/>
          <a:srcRect l="17330" r="16814"/>
          <a:stretch>
            <a:fillRect/>
          </a:stretch>
        </p:blipFill>
        <p:spPr>
          <a:xfrm>
            <a:off x="4666601" y="1679318"/>
            <a:ext cx="820891" cy="108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4522584" y="2759318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Foltzer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1753435" y="4491122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10" cstate="print"/>
          <a:srcRect l="6860"/>
          <a:stretch>
            <a:fillRect/>
          </a:stretch>
        </p:blipFill>
        <p:spPr>
          <a:xfrm>
            <a:off x="1851611" y="3339114"/>
            <a:ext cx="837928" cy="1080000"/>
          </a:xfrm>
          <a:prstGeom prst="rect">
            <a:avLst/>
          </a:prstGeom>
        </p:spPr>
      </p:pic>
      <p:pic>
        <p:nvPicPr>
          <p:cNvPr id="52" name="Image 51" descr="Copie (2) de DSC00161.jpg"/>
          <p:cNvPicPr>
            <a:picLocks noChangeAspect="1"/>
          </p:cNvPicPr>
          <p:nvPr/>
        </p:nvPicPr>
        <p:blipFill>
          <a:blip r:embed="rId11" cstate="print"/>
          <a:srcRect l="10952" r="16036"/>
          <a:stretch>
            <a:fillRect/>
          </a:stretch>
        </p:blipFill>
        <p:spPr>
          <a:xfrm>
            <a:off x="6135380" y="-56162"/>
            <a:ext cx="864100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12160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Image 56" descr="Copie (2) de DSC00149.jpg"/>
          <p:cNvPicPr>
            <a:picLocks noChangeAspect="1"/>
          </p:cNvPicPr>
          <p:nvPr/>
        </p:nvPicPr>
        <p:blipFill>
          <a:blip r:embed="rId12" cstate="print"/>
          <a:srcRect l="20524" t="5716" r="19407" b="8561"/>
          <a:stretch>
            <a:fillRect/>
          </a:stretch>
        </p:blipFill>
        <p:spPr>
          <a:xfrm>
            <a:off x="1925309" y="5002037"/>
            <a:ext cx="864000" cy="1079992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1781293" y="6124548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 60" descr="Copie (2) de DSC00138.jpg"/>
          <p:cNvPicPr>
            <a:picLocks noChangeAspect="1"/>
          </p:cNvPicPr>
          <p:nvPr/>
        </p:nvPicPr>
        <p:blipFill>
          <a:blip r:embed="rId13" cstate="print"/>
          <a:srcRect l="18464" t="11432" r="28783"/>
          <a:stretch>
            <a:fillRect/>
          </a:stretch>
        </p:blipFill>
        <p:spPr>
          <a:xfrm>
            <a:off x="3351277" y="5002037"/>
            <a:ext cx="892085" cy="1152128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3335116" y="622617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Lignelet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3"/>
          <a:stretch/>
        </p:blipFill>
        <p:spPr bwMode="auto">
          <a:xfrm>
            <a:off x="4543769" y="4978438"/>
            <a:ext cx="1079500" cy="1259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 descr="Copie de DSC00132.jpg"/>
          <p:cNvPicPr>
            <a:picLocks noChangeAspect="1"/>
          </p:cNvPicPr>
          <p:nvPr/>
        </p:nvPicPr>
        <p:blipFill>
          <a:blip r:embed="rId15" cstate="print"/>
          <a:srcRect l="13265" r="20406"/>
          <a:stretch>
            <a:fillRect/>
          </a:stretch>
        </p:blipFill>
        <p:spPr>
          <a:xfrm>
            <a:off x="499241" y="5018977"/>
            <a:ext cx="864100" cy="108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81282" y="614601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Leprêtre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93881" y="440187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482927" y="3341133"/>
            <a:ext cx="835200" cy="1102315"/>
          </a:xfrm>
          <a:prstGeom prst="rect">
            <a:avLst/>
          </a:prstGeom>
        </p:spPr>
      </p:pic>
      <p:pic>
        <p:nvPicPr>
          <p:cNvPr id="49" name="Image 48" descr="Copie de DSC00176.jpg"/>
          <p:cNvPicPr>
            <a:picLocks noChangeAspect="1"/>
          </p:cNvPicPr>
          <p:nvPr/>
        </p:nvPicPr>
        <p:blipFill>
          <a:blip r:embed="rId17" cstate="print"/>
          <a:srcRect l="9036" r="601"/>
          <a:stretch>
            <a:fillRect/>
          </a:stretch>
        </p:blipFill>
        <p:spPr>
          <a:xfrm>
            <a:off x="6091751" y="1615612"/>
            <a:ext cx="864090" cy="10800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6030141" y="2695611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Nadine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Image 58" descr="Copie de DSC00159.jpg"/>
          <p:cNvPicPr>
            <a:picLocks noChangeAspect="1"/>
          </p:cNvPicPr>
          <p:nvPr/>
        </p:nvPicPr>
        <p:blipFill>
          <a:blip r:embed="rId18" cstate="print"/>
          <a:srcRect l="8331" r="8363"/>
          <a:stretch>
            <a:fillRect/>
          </a:stretch>
        </p:blipFill>
        <p:spPr>
          <a:xfrm>
            <a:off x="3225560" y="1631946"/>
            <a:ext cx="864096" cy="1080000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099087" y="2726223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3121440" y="3443101"/>
            <a:ext cx="1152128" cy="958136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3190990" y="4575512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4561453" y="4491122"/>
            <a:ext cx="10618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5179" r="19715" b="-5179"/>
          <a:stretch/>
        </p:blipFill>
        <p:spPr>
          <a:xfrm>
            <a:off x="4599338" y="3294560"/>
            <a:ext cx="936104" cy="1215801"/>
          </a:xfrm>
          <a:prstGeom prst="rect">
            <a:avLst/>
          </a:prstGeom>
        </p:spPr>
      </p:pic>
      <p:pic>
        <p:nvPicPr>
          <p:cNvPr id="56" name="Image 55" descr="DSC00125.jpg"/>
          <p:cNvPicPr>
            <a:picLocks noChangeAspect="1"/>
          </p:cNvPicPr>
          <p:nvPr/>
        </p:nvPicPr>
        <p:blipFill>
          <a:blip r:embed="rId21" cstate="print"/>
          <a:srcRect l="15001" r="24992"/>
          <a:stretch>
            <a:fillRect/>
          </a:stretch>
        </p:blipFill>
        <p:spPr>
          <a:xfrm>
            <a:off x="7560881" y="1596355"/>
            <a:ext cx="864090" cy="1080000"/>
          </a:xfrm>
          <a:prstGeom prst="rect">
            <a:avLst/>
          </a:prstGeom>
        </p:spPr>
      </p:pic>
      <p:sp>
        <p:nvSpPr>
          <p:cNvPr id="58" name="ZoneTexte 57"/>
          <p:cNvSpPr txBox="1"/>
          <p:nvPr/>
        </p:nvSpPr>
        <p:spPr>
          <a:xfrm>
            <a:off x="7492780" y="268103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4500543" y="621591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Image 45" descr="IMG_0361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6139309" y="3197280"/>
            <a:ext cx="904500" cy="1080000"/>
          </a:xfrm>
          <a:prstGeom prst="rect">
            <a:avLst/>
          </a:prstGeom>
        </p:spPr>
      </p:pic>
      <p:sp>
        <p:nvSpPr>
          <p:cNvPr id="47" name="ZoneTexte 46"/>
          <p:cNvSpPr txBox="1"/>
          <p:nvPr/>
        </p:nvSpPr>
        <p:spPr>
          <a:xfrm>
            <a:off x="6067301" y="431326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377284" y="438683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Leclerc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Jacquelin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441" y="3189286"/>
            <a:ext cx="981694" cy="1080000"/>
          </a:xfrm>
          <a:prstGeom prst="rect">
            <a:avLst/>
          </a:prstGeom>
        </p:spPr>
      </p:pic>
      <p:sp>
        <p:nvSpPr>
          <p:cNvPr id="67" name="ZoneTexte 66"/>
          <p:cNvSpPr txBox="1"/>
          <p:nvPr/>
        </p:nvSpPr>
        <p:spPr>
          <a:xfrm>
            <a:off x="7169951" y="586626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Macias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5972067" y="585044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2910" r="35088" b="17076"/>
          <a:stretch/>
        </p:blipFill>
        <p:spPr>
          <a:xfrm>
            <a:off x="7416683" y="4854591"/>
            <a:ext cx="878964" cy="1038951"/>
          </a:xfrm>
          <a:prstGeom prst="rect">
            <a:avLst/>
          </a:prstGeom>
        </p:spPr>
      </p:pic>
      <p:pic>
        <p:nvPicPr>
          <p:cNvPr id="74" name="Image 73" descr="Copie de DSC00138.jpg"/>
          <p:cNvPicPr>
            <a:picLocks noChangeAspect="1"/>
          </p:cNvPicPr>
          <p:nvPr/>
        </p:nvPicPr>
        <p:blipFill>
          <a:blip r:embed="rId25" cstate="print"/>
          <a:srcRect l="35353" t="5716" r="13534" b="8552"/>
          <a:stretch>
            <a:fillRect/>
          </a:stretch>
        </p:blipFill>
        <p:spPr>
          <a:xfrm>
            <a:off x="6113562" y="4860620"/>
            <a:ext cx="86400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3" cstate="print"/>
          <a:srcRect l="33470" t="4000" r="10748"/>
          <a:stretch>
            <a:fillRect/>
          </a:stretch>
        </p:blipFill>
        <p:spPr bwMode="auto">
          <a:xfrm>
            <a:off x="4280867" y="232743"/>
            <a:ext cx="864000" cy="990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Image 45" descr="P1050308-001.JPG"/>
          <p:cNvPicPr>
            <a:picLocks noChangeAspect="1"/>
          </p:cNvPicPr>
          <p:nvPr/>
        </p:nvPicPr>
        <p:blipFill>
          <a:blip r:embed="rId4" cstate="print"/>
          <a:srcRect b="10170"/>
          <a:stretch>
            <a:fillRect/>
          </a:stretch>
        </p:blipFill>
        <p:spPr>
          <a:xfrm>
            <a:off x="7380312" y="232492"/>
            <a:ext cx="952096" cy="1080131"/>
          </a:xfrm>
          <a:prstGeom prst="rect">
            <a:avLst/>
          </a:prstGeom>
        </p:spPr>
      </p:pic>
      <p:pic>
        <p:nvPicPr>
          <p:cNvPr id="48" name="Image 47" descr="DSCN2698.jpg"/>
          <p:cNvPicPr>
            <a:picLocks noChangeAspect="1"/>
          </p:cNvPicPr>
          <p:nvPr/>
        </p:nvPicPr>
        <p:blipFill>
          <a:blip r:embed="rId5" cstate="print"/>
          <a:srcRect l="30003" r="9990"/>
          <a:stretch>
            <a:fillRect/>
          </a:stretch>
        </p:blipFill>
        <p:spPr>
          <a:xfrm>
            <a:off x="1977564" y="1959492"/>
            <a:ext cx="999977" cy="107988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4064843" y="122363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7253382" y="135783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1791947" y="3039371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02478" y="130171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3954" y="243657"/>
            <a:ext cx="864000" cy="10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Image 27" descr="P1050304-001.JPG"/>
          <p:cNvPicPr>
            <a:picLocks noChangeAspect="1"/>
          </p:cNvPicPr>
          <p:nvPr/>
        </p:nvPicPr>
        <p:blipFill>
          <a:blip r:embed="rId7" cstate="print">
            <a:lum bright="10000" contrast="-10000"/>
          </a:blip>
          <a:stretch>
            <a:fillRect/>
          </a:stretch>
        </p:blipFill>
        <p:spPr>
          <a:xfrm>
            <a:off x="596274" y="232743"/>
            <a:ext cx="864000" cy="10798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421634" y="1346391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3323479" y="3057327"/>
            <a:ext cx="1165045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Menesson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Baptiste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12895" y="1932176"/>
            <a:ext cx="859183" cy="1015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5" name="ZoneTexte 34"/>
          <p:cNvSpPr txBox="1"/>
          <p:nvPr/>
        </p:nvSpPr>
        <p:spPr>
          <a:xfrm>
            <a:off x="5608312" y="130171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Schnel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Jean-Marc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640025" y="1349816"/>
            <a:ext cx="172184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3011634" y="186678"/>
            <a:ext cx="1007131" cy="11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8724" r="527" b="21488"/>
          <a:stretch/>
        </p:blipFill>
        <p:spPr>
          <a:xfrm>
            <a:off x="596274" y="1968627"/>
            <a:ext cx="1095801" cy="115212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514358" y="3153293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70" y="158884"/>
            <a:ext cx="1071880" cy="117348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60274" y="5301208"/>
            <a:ext cx="6424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Soit en fin d’année 40 licenciés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1544</TotalTime>
  <Words>113</Words>
  <Application>Microsoft Office PowerPoint</Application>
  <PresentationFormat>Affichage à l'écran (4:3)</PresentationFormat>
  <Paragraphs>83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Tw Cen MT</vt:lpstr>
      <vt:lpstr>Circuit</vt:lpstr>
      <vt:lpstr>Randonneurs Modéniens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108</cp:revision>
  <cp:lastPrinted>2017-04-26T09:14:14Z</cp:lastPrinted>
  <dcterms:created xsi:type="dcterms:W3CDTF">2014-04-23T10:30:34Z</dcterms:created>
  <dcterms:modified xsi:type="dcterms:W3CDTF">2020-02-15T14:28:33Z</dcterms:modified>
</cp:coreProperties>
</file>