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2"/>
  </p:sldMasterIdLst>
  <p:notesMasterIdLst>
    <p:notesMasterId r:id="rId6"/>
  </p:notesMasterIdLst>
  <p:sldIdLst>
    <p:sldId id="266" r:id="rId3"/>
    <p:sldId id="260" r:id="rId4"/>
    <p:sldId id="263" r:id="rId5"/>
  </p:sldIdLst>
  <p:sldSz cx="9144000" cy="6858000" type="screen4x3"/>
  <p:notesSz cx="6881813" cy="100028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1" autoAdjust="0"/>
    <p:restoredTop sz="86355" autoAdjust="0"/>
  </p:normalViewPr>
  <p:slideViewPr>
    <p:cSldViewPr>
      <p:cViewPr varScale="1">
        <p:scale>
          <a:sx n="64" d="100"/>
          <a:sy n="64" d="100"/>
        </p:scale>
        <p:origin x="9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67" tIns="48234" rIns="96467" bIns="4823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67" tIns="48234" rIns="96467" bIns="48234" rtlCol="0"/>
          <a:lstStyle>
            <a:lvl1pPr algn="r">
              <a:defRPr sz="1300"/>
            </a:lvl1pPr>
          </a:lstStyle>
          <a:p>
            <a:fld id="{25A284BC-CE66-4DD0-9818-CA8DF7D61993}" type="datetimeFigureOut">
              <a:rPr lang="fr-FR" smtClean="0"/>
              <a:t>13/03/2022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0888"/>
            <a:ext cx="5000625" cy="3751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67" tIns="48234" rIns="96467" bIns="4823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67" tIns="48234" rIns="96467" bIns="4823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0142"/>
          </a:xfrm>
          <a:prstGeom prst="rect">
            <a:avLst/>
          </a:prstGeom>
        </p:spPr>
        <p:txBody>
          <a:bodyPr vert="horz" lIns="96467" tIns="48234" rIns="96467" bIns="4823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0142"/>
          </a:xfrm>
          <a:prstGeom prst="rect">
            <a:avLst/>
          </a:prstGeom>
        </p:spPr>
        <p:txBody>
          <a:bodyPr vert="horz" lIns="96467" tIns="48234" rIns="96467" bIns="48234" rtlCol="0" anchor="b"/>
          <a:lstStyle>
            <a:lvl1pPr algn="r">
              <a:defRPr sz="1300"/>
            </a:lvl1pPr>
          </a:lstStyle>
          <a:p>
            <a:fld id="{22389FFA-13C2-47F2-BD62-5D32F22B54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70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89FFA-13C2-47F2-BD62-5D32F22B54A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668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89FFA-13C2-47F2-BD62-5D32F22B54A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6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942DA06A-B4D4-431E-9911-B3F162900044}" type="datetimeFigureOut">
              <a:rPr lang="fr-FR" smtClean="0"/>
              <a:pPr/>
              <a:t>13/03/2022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115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13/03/2022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599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13/03/2022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846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13/03/2022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9673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13/03/2022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27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13/03/2022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378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13/03/2022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103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13/03/2022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967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13/03/2022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96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942DA06A-B4D4-431E-9911-B3F162900044}" type="datetimeFigureOut">
              <a:rPr lang="fr-FR" smtClean="0"/>
              <a:pPr/>
              <a:t>13/03/2022</a:t>
            </a:fld>
            <a:endParaRPr lang="fr-FR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301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13/03/2022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569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13/03/2022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15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13/03/2022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06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13/03/2022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46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13/03/2022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16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13/03/2022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878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13/03/2022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67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DA06A-B4D4-431E-9911-B3F162900044}" type="datetimeFigureOut">
              <a:rPr lang="fr-FR" smtClean="0"/>
              <a:pPr/>
              <a:t>13/03/2022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672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9.jpeg"/><Relationship Id="rId21" Type="http://schemas.openxmlformats.org/officeDocument/2006/relationships/image" Target="../media/image27.jpeg"/><Relationship Id="rId7" Type="http://schemas.openxmlformats.org/officeDocument/2006/relationships/image" Target="../media/image13.jp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24" Type="http://schemas.openxmlformats.org/officeDocument/2006/relationships/image" Target="../media/image30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23" Type="http://schemas.openxmlformats.org/officeDocument/2006/relationships/image" Target="../media/image29.jpe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png"/><Relationship Id="rId22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Randonneurs </a:t>
            </a:r>
            <a:r>
              <a:rPr lang="fr-FR" dirty="0" err="1" smtClean="0">
                <a:solidFill>
                  <a:srgbClr val="FFFF00"/>
                </a:solidFill>
              </a:rPr>
              <a:t>Modéniens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 smtClean="0">
                <a:solidFill>
                  <a:srgbClr val="FFFF00"/>
                </a:solidFill>
              </a:rPr>
              <a:t>Trombinoscope 2022</a:t>
            </a:r>
            <a:endParaRPr lang="fr-FR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8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DSCN0700.jpg"/>
          <p:cNvPicPr>
            <a:picLocks noChangeAspect="1"/>
          </p:cNvPicPr>
          <p:nvPr/>
        </p:nvPicPr>
        <p:blipFill>
          <a:blip r:embed="rId3" cstate="print"/>
          <a:srcRect l="25717" r="14276"/>
          <a:stretch>
            <a:fillRect/>
          </a:stretch>
        </p:blipFill>
        <p:spPr>
          <a:xfrm>
            <a:off x="5148064" y="3604622"/>
            <a:ext cx="1440160" cy="1800000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4985178" y="2884647"/>
            <a:ext cx="1440000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Trésorier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Christian Drobecq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148224" y="5555678"/>
            <a:ext cx="1440000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Responsable VTT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Jean-Luc Dubray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358791" y="315532"/>
            <a:ext cx="6476453" cy="400110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RANDONNEURS MODÉNIENS  : BUREAU 2019-2020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035750" y="2792315"/>
            <a:ext cx="1440000" cy="646331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Vice-Président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Bernard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Coutable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(délégué sécurité)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138876" y="2837706"/>
            <a:ext cx="1440000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Présidente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Annick Leroux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082491" y="2850222"/>
            <a:ext cx="1505505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Trésorier-adjoint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Non pourvu</a:t>
            </a:r>
          </a:p>
        </p:txBody>
      </p:sp>
      <p:pic>
        <p:nvPicPr>
          <p:cNvPr id="26" name="Image 25" descr="Copie (2) de DSC00160.jpg"/>
          <p:cNvPicPr>
            <a:picLocks noChangeAspect="1"/>
          </p:cNvPicPr>
          <p:nvPr/>
        </p:nvPicPr>
        <p:blipFill>
          <a:blip r:embed="rId4" cstate="print"/>
          <a:srcRect l="19462" r="15666"/>
          <a:stretch>
            <a:fillRect/>
          </a:stretch>
        </p:blipFill>
        <p:spPr>
          <a:xfrm>
            <a:off x="3076460" y="839222"/>
            <a:ext cx="1440150" cy="1800000"/>
          </a:xfrm>
          <a:prstGeom prst="rect">
            <a:avLst/>
          </a:prstGeom>
        </p:spPr>
      </p:pic>
      <p:pic>
        <p:nvPicPr>
          <p:cNvPr id="25" name="Image 24" descr="Copie (2) de DSC_05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35750" y="3660683"/>
            <a:ext cx="1440000" cy="1687879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2906917" y="5557715"/>
            <a:ext cx="1789165" cy="461665"/>
          </a:xfrm>
          <a:prstGeom prst="rect">
            <a:avLst/>
          </a:prstGeom>
          <a:noFill/>
          <a:ln w="635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Secrétaire –adjointe</a:t>
            </a:r>
          </a:p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Ruellan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Jeannine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008" y="866698"/>
            <a:ext cx="1427848" cy="1800000"/>
          </a:xfrm>
          <a:prstGeom prst="rect">
            <a:avLst/>
          </a:prstGeom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7" cstate="print"/>
          <a:srcRect l="26772" r="10760"/>
          <a:stretch>
            <a:fillRect/>
          </a:stretch>
        </p:blipFill>
        <p:spPr bwMode="auto">
          <a:xfrm>
            <a:off x="1114956" y="3604622"/>
            <a:ext cx="144015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ZoneTexte 30"/>
          <p:cNvSpPr txBox="1"/>
          <p:nvPr/>
        </p:nvSpPr>
        <p:spPr>
          <a:xfrm>
            <a:off x="964293" y="5557715"/>
            <a:ext cx="1789165" cy="461665"/>
          </a:xfrm>
          <a:prstGeom prst="rect">
            <a:avLst/>
          </a:prstGeom>
          <a:noFill/>
          <a:ln w="635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Secrétaire </a:t>
            </a:r>
            <a:endParaRPr lang="fr-FR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Jean-François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Diringer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655" y="876674"/>
            <a:ext cx="1309655" cy="1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/>
          <p:cNvSpPr txBox="1"/>
          <p:nvPr/>
        </p:nvSpPr>
        <p:spPr>
          <a:xfrm>
            <a:off x="3133299" y="1160479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Bloch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Geneviève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577555" y="1095127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Delage Roger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4712421" y="2757321"/>
            <a:ext cx="1080120" cy="646331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Gaultier Patrick	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" name="Image 74" descr="P1050307-001.JPG"/>
          <p:cNvPicPr>
            <a:picLocks noChangeAspect="1"/>
          </p:cNvPicPr>
          <p:nvPr/>
        </p:nvPicPr>
        <p:blipFill>
          <a:blip r:embed="rId3" cstate="print"/>
          <a:srcRect l="6860"/>
          <a:stretch>
            <a:fillRect/>
          </a:stretch>
        </p:blipFill>
        <p:spPr>
          <a:xfrm>
            <a:off x="4720775" y="1648376"/>
            <a:ext cx="837928" cy="1080000"/>
          </a:xfrm>
          <a:prstGeom prst="rect">
            <a:avLst/>
          </a:prstGeom>
        </p:spPr>
      </p:pic>
      <p:sp>
        <p:nvSpPr>
          <p:cNvPr id="53" name="ZoneTexte 52"/>
          <p:cNvSpPr txBox="1"/>
          <p:nvPr/>
        </p:nvSpPr>
        <p:spPr>
          <a:xfrm>
            <a:off x="5381588" y="1168537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Deschamps Pierre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3216635" y="2680443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Gaultier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Chantal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0" t="2981" r="46159" b="25511"/>
          <a:stretch/>
        </p:blipFill>
        <p:spPr>
          <a:xfrm>
            <a:off x="3305681" y="1619699"/>
            <a:ext cx="835200" cy="1102315"/>
          </a:xfrm>
          <a:prstGeom prst="rect">
            <a:avLst/>
          </a:prstGeom>
        </p:spPr>
      </p:pic>
      <p:sp>
        <p:nvSpPr>
          <p:cNvPr id="82" name="ZoneTexte 81"/>
          <p:cNvSpPr txBox="1"/>
          <p:nvPr/>
        </p:nvSpPr>
        <p:spPr>
          <a:xfrm>
            <a:off x="7471229" y="2814581"/>
            <a:ext cx="10618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Guilpain</a:t>
            </a:r>
            <a:endParaRPr lang="fr-FR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Jean-Claude</a:t>
            </a:r>
            <a:endParaRPr lang="fr-F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2" name="Image 7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4" r="19991"/>
          <a:stretch/>
        </p:blipFill>
        <p:spPr>
          <a:xfrm rot="5400000">
            <a:off x="6120572" y="1747321"/>
            <a:ext cx="1152128" cy="958136"/>
          </a:xfrm>
          <a:prstGeom prst="rect">
            <a:avLst/>
          </a:prstGeom>
        </p:spPr>
      </p:pic>
      <p:sp>
        <p:nvSpPr>
          <p:cNvPr id="74" name="ZoneTexte 73"/>
          <p:cNvSpPr txBox="1"/>
          <p:nvPr/>
        </p:nvSpPr>
        <p:spPr>
          <a:xfrm>
            <a:off x="6190122" y="2780928"/>
            <a:ext cx="1061816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Guilpain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Suzanne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7" name="Image 7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9" t="5179" r="19715" b="-5179"/>
          <a:stretch/>
        </p:blipFill>
        <p:spPr>
          <a:xfrm>
            <a:off x="7598470" y="1598780"/>
            <a:ext cx="936104" cy="1215801"/>
          </a:xfrm>
          <a:prstGeom prst="rect">
            <a:avLst/>
          </a:prstGeom>
        </p:spPr>
      </p:pic>
      <p:sp>
        <p:nvSpPr>
          <p:cNvPr id="83" name="ZoneTexte 82"/>
          <p:cNvSpPr txBox="1"/>
          <p:nvPr/>
        </p:nvSpPr>
        <p:spPr>
          <a:xfrm>
            <a:off x="1774225" y="4321839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Leroux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Patrick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ZoneTexte 103"/>
          <p:cNvSpPr txBox="1"/>
          <p:nvPr/>
        </p:nvSpPr>
        <p:spPr>
          <a:xfrm>
            <a:off x="5953664" y="4360766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Noël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Dany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5140" y="3302712"/>
            <a:ext cx="88192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9" name="ZoneTexte 108"/>
          <p:cNvSpPr txBox="1"/>
          <p:nvPr/>
        </p:nvSpPr>
        <p:spPr>
          <a:xfrm>
            <a:off x="760115" y="6301134"/>
            <a:ext cx="1721843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Patrice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Préteux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ZoneTexte 110"/>
          <p:cNvSpPr txBox="1"/>
          <p:nvPr/>
        </p:nvSpPr>
        <p:spPr>
          <a:xfrm>
            <a:off x="4705379" y="4360766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Martineau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Jean-Pierre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ZoneTexte 113"/>
          <p:cNvSpPr txBox="1"/>
          <p:nvPr/>
        </p:nvSpPr>
        <p:spPr>
          <a:xfrm>
            <a:off x="490113" y="4401320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Jossier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Franck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ZoneTexte 115"/>
          <p:cNvSpPr txBox="1"/>
          <p:nvPr/>
        </p:nvSpPr>
        <p:spPr>
          <a:xfrm>
            <a:off x="2315622" y="6249402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Ruellan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Michel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1576142" y="1151424"/>
            <a:ext cx="1080120" cy="646331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Benard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Josiane	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5178190" y="6239136"/>
            <a:ext cx="1237006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Tessier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 Claude</a:t>
            </a:r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94" y="1703795"/>
            <a:ext cx="865632" cy="1078992"/>
          </a:xfrm>
          <a:prstGeom prst="rect">
            <a:avLst/>
          </a:prstGeom>
        </p:spPr>
      </p:pic>
      <p:sp>
        <p:nvSpPr>
          <p:cNvPr id="61" name="ZoneTexte 60"/>
          <p:cNvSpPr txBox="1"/>
          <p:nvPr/>
        </p:nvSpPr>
        <p:spPr>
          <a:xfrm>
            <a:off x="-2085683" y="1994030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Gerbault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Michel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2" name="Image 61" descr="Copie de DSC00159.jpg"/>
          <p:cNvPicPr>
            <a:picLocks noChangeAspect="1"/>
          </p:cNvPicPr>
          <p:nvPr/>
        </p:nvPicPr>
        <p:blipFill>
          <a:blip r:embed="rId9" cstate="print"/>
          <a:srcRect l="8331" r="8363"/>
          <a:stretch>
            <a:fillRect/>
          </a:stretch>
        </p:blipFill>
        <p:spPr>
          <a:xfrm>
            <a:off x="715149" y="1702787"/>
            <a:ext cx="864096" cy="1080000"/>
          </a:xfrm>
          <a:prstGeom prst="rect">
            <a:avLst/>
          </a:prstGeom>
        </p:spPr>
      </p:pic>
      <p:sp>
        <p:nvSpPr>
          <p:cNvPr id="63" name="ZoneTexte 62"/>
          <p:cNvSpPr txBox="1"/>
          <p:nvPr/>
        </p:nvSpPr>
        <p:spPr>
          <a:xfrm>
            <a:off x="650288" y="2799821"/>
            <a:ext cx="1061816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Fleuriau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Pascal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1608962" y="2793107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Gerbault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Michel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6" name="Image 95" descr="IMG_036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2463" y="3281162"/>
            <a:ext cx="904500" cy="1080000"/>
          </a:xfrm>
          <a:prstGeom prst="rect">
            <a:avLst/>
          </a:prstGeom>
        </p:spPr>
      </p:pic>
      <p:pic>
        <p:nvPicPr>
          <p:cNvPr id="97" name="Image 96" descr="Copie (2) de DSC00149.jpg"/>
          <p:cNvPicPr>
            <a:picLocks noChangeAspect="1"/>
          </p:cNvPicPr>
          <p:nvPr/>
        </p:nvPicPr>
        <p:blipFill>
          <a:blip r:embed="rId11" cstate="print"/>
          <a:srcRect l="20524" t="5716" r="19407" b="8561"/>
          <a:stretch>
            <a:fillRect/>
          </a:stretch>
        </p:blipFill>
        <p:spPr>
          <a:xfrm>
            <a:off x="1933021" y="3254772"/>
            <a:ext cx="864000" cy="1079992"/>
          </a:xfrm>
          <a:prstGeom prst="rect">
            <a:avLst/>
          </a:prstGeom>
        </p:spPr>
      </p:pic>
      <p:pic>
        <p:nvPicPr>
          <p:cNvPr id="99" name="Image 98" descr="Copie de DSC00138.jpg"/>
          <p:cNvPicPr>
            <a:picLocks noChangeAspect="1"/>
          </p:cNvPicPr>
          <p:nvPr/>
        </p:nvPicPr>
        <p:blipFill>
          <a:blip r:embed="rId12" cstate="print"/>
          <a:srcRect l="35353" t="5716" r="13534" b="8552"/>
          <a:stretch>
            <a:fillRect/>
          </a:stretch>
        </p:blipFill>
        <p:spPr>
          <a:xfrm>
            <a:off x="4697378" y="3313843"/>
            <a:ext cx="864000" cy="1080120"/>
          </a:xfrm>
          <a:prstGeom prst="rect">
            <a:avLst/>
          </a:prstGeom>
        </p:spPr>
      </p:pic>
      <p:pic>
        <p:nvPicPr>
          <p:cNvPr id="117" name="Picture 1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9" t="2575" r="19857" b="1750"/>
          <a:stretch/>
        </p:blipFill>
        <p:spPr bwMode="auto">
          <a:xfrm>
            <a:off x="1164686" y="5110496"/>
            <a:ext cx="944554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" name="Picture 12"/>
          <p:cNvPicPr>
            <a:picLocks noChangeAspect="1" noChangeArrowheads="1"/>
          </p:cNvPicPr>
          <p:nvPr/>
        </p:nvPicPr>
        <p:blipFill>
          <a:blip r:embed="rId14" cstate="print"/>
          <a:srcRect l="33470" t="4000" r="10748"/>
          <a:stretch>
            <a:fillRect/>
          </a:stretch>
        </p:blipFill>
        <p:spPr bwMode="auto">
          <a:xfrm>
            <a:off x="2429248" y="5149572"/>
            <a:ext cx="941828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" name="Image 120" descr="DSCN2698.jpg"/>
          <p:cNvPicPr>
            <a:picLocks noChangeAspect="1"/>
          </p:cNvPicPr>
          <p:nvPr/>
        </p:nvPicPr>
        <p:blipFill>
          <a:blip r:embed="rId15" cstate="print"/>
          <a:srcRect l="30003" r="9990"/>
          <a:stretch>
            <a:fillRect/>
          </a:stretch>
        </p:blipFill>
        <p:spPr>
          <a:xfrm>
            <a:off x="6603298" y="5095105"/>
            <a:ext cx="1000088" cy="1080000"/>
          </a:xfrm>
          <a:prstGeom prst="rect">
            <a:avLst/>
          </a:prstGeom>
        </p:spPr>
      </p:pic>
      <p:sp>
        <p:nvSpPr>
          <p:cNvPr id="122" name="ZoneTexte 121"/>
          <p:cNvSpPr txBox="1"/>
          <p:nvPr/>
        </p:nvSpPr>
        <p:spPr>
          <a:xfrm>
            <a:off x="6417681" y="6261451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Therry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Pierrot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3688153" y="6229572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Semelier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Jean-Louis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" name="Image 49" descr="P1050308-001.JPG"/>
          <p:cNvPicPr>
            <a:picLocks noChangeAspect="1"/>
          </p:cNvPicPr>
          <p:nvPr/>
        </p:nvPicPr>
        <p:blipFill>
          <a:blip r:embed="rId16" cstate="print"/>
          <a:srcRect b="10170"/>
          <a:stretch>
            <a:fillRect/>
          </a:stretch>
        </p:blipFill>
        <p:spPr>
          <a:xfrm>
            <a:off x="3849071" y="5069778"/>
            <a:ext cx="951981" cy="1080000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5" t="-1130" r="-4038" b="9422"/>
          <a:stretch/>
        </p:blipFill>
        <p:spPr>
          <a:xfrm>
            <a:off x="5435207" y="5045759"/>
            <a:ext cx="915674" cy="1080000"/>
          </a:xfrm>
          <a:prstGeom prst="rect">
            <a:avLst/>
          </a:prstGeom>
        </p:spPr>
      </p:pic>
      <p:sp>
        <p:nvSpPr>
          <p:cNvPr id="56" name="ZoneTexte 55"/>
          <p:cNvSpPr txBox="1"/>
          <p:nvPr/>
        </p:nvSpPr>
        <p:spPr>
          <a:xfrm>
            <a:off x="7437101" y="4408424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Noël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Pierre-Yves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49" y="3354099"/>
            <a:ext cx="911286" cy="1080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958" y="85792"/>
            <a:ext cx="936000" cy="102295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0" r="14486"/>
          <a:stretch/>
        </p:blipFill>
        <p:spPr>
          <a:xfrm>
            <a:off x="3234095" y="3332439"/>
            <a:ext cx="957600" cy="970967"/>
          </a:xfrm>
          <a:prstGeom prst="rect">
            <a:avLst/>
          </a:prstGeom>
        </p:spPr>
      </p:pic>
      <p:sp>
        <p:nvSpPr>
          <p:cNvPr id="55" name="ZoneTexte 54"/>
          <p:cNvSpPr txBox="1"/>
          <p:nvPr/>
        </p:nvSpPr>
        <p:spPr>
          <a:xfrm>
            <a:off x="3158845" y="4321839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Lignelet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Joel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6739953" y="1098054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Favereau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Pierre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Image 57" descr="Copie (2) de DSC00148.jpg"/>
          <p:cNvPicPr>
            <a:picLocks noChangeAspect="1"/>
          </p:cNvPicPr>
          <p:nvPr/>
        </p:nvPicPr>
        <p:blipFill>
          <a:blip r:embed="rId21" cstate="print"/>
          <a:srcRect l="8095" r="23333"/>
          <a:stretch>
            <a:fillRect/>
          </a:stretch>
        </p:blipFill>
        <p:spPr>
          <a:xfrm>
            <a:off x="2676055" y="76992"/>
            <a:ext cx="888780" cy="1080000"/>
          </a:xfrm>
          <a:prstGeom prst="rect">
            <a:avLst/>
          </a:prstGeom>
        </p:spPr>
      </p:pic>
      <p:pic>
        <p:nvPicPr>
          <p:cNvPr id="66" name="Image 65" descr="Copie de DSC00177.jpg"/>
          <p:cNvPicPr>
            <a:picLocks noChangeAspect="1"/>
          </p:cNvPicPr>
          <p:nvPr/>
        </p:nvPicPr>
        <p:blipFill>
          <a:blip r:embed="rId22" cstate="print"/>
          <a:srcRect l="13594" r="18433"/>
          <a:stretch>
            <a:fillRect/>
          </a:stretch>
        </p:blipFill>
        <p:spPr>
          <a:xfrm>
            <a:off x="4135237" y="72826"/>
            <a:ext cx="864090" cy="1080000"/>
          </a:xfrm>
          <a:prstGeom prst="rect">
            <a:avLst/>
          </a:prstGeom>
        </p:spPr>
      </p:pic>
      <p:sp>
        <p:nvSpPr>
          <p:cNvPr id="67" name="ZoneTexte 66"/>
          <p:cNvSpPr txBox="1"/>
          <p:nvPr/>
        </p:nvSpPr>
        <p:spPr>
          <a:xfrm>
            <a:off x="2560842" y="1161881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Bloch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Geneviève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005098" y="1096529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Delage Roger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9" name="Image 68" descr="Copie (2) de DSC00161.jpg"/>
          <p:cNvPicPr>
            <a:picLocks noChangeAspect="1"/>
          </p:cNvPicPr>
          <p:nvPr/>
        </p:nvPicPr>
        <p:blipFill>
          <a:blip r:embed="rId23" cstate="print"/>
          <a:srcRect l="10952" r="16036"/>
          <a:stretch>
            <a:fillRect/>
          </a:stretch>
        </p:blipFill>
        <p:spPr>
          <a:xfrm>
            <a:off x="5655723" y="102410"/>
            <a:ext cx="864100" cy="1080000"/>
          </a:xfrm>
          <a:prstGeom prst="rect">
            <a:avLst/>
          </a:prstGeom>
        </p:spPr>
      </p:pic>
      <p:sp>
        <p:nvSpPr>
          <p:cNvPr id="70" name="ZoneTexte 69"/>
          <p:cNvSpPr txBox="1"/>
          <p:nvPr/>
        </p:nvSpPr>
        <p:spPr>
          <a:xfrm>
            <a:off x="1003685" y="1152826"/>
            <a:ext cx="1080120" cy="646331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Benard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Josiane	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" name="Image 7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31" y="102410"/>
            <a:ext cx="839242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Propriétés standard</tns:defaultPropertyEditorNamespace>
</tns:customPropertyEditors>
</file>

<file path=customXml/itemProps1.xml><?xml version="1.0" encoding="utf-8"?>
<ds:datastoreItem xmlns:ds="http://schemas.openxmlformats.org/officeDocument/2006/customXml" ds:itemID="{B0093B89-E13C-40FA-A6B3-C2A3577F7B0F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1889</TotalTime>
  <Words>93</Words>
  <Application>Microsoft Office PowerPoint</Application>
  <PresentationFormat>Affichage à l'écran (4:3)</PresentationFormat>
  <Paragraphs>68</Paragraphs>
  <Slides>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Trebuchet MS</vt:lpstr>
      <vt:lpstr>Tw Cen MT</vt:lpstr>
      <vt:lpstr>Circuit</vt:lpstr>
      <vt:lpstr>Randonneurs Modéniens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RUELLAN</dc:creator>
  <cp:lastModifiedBy>Utilisateur Windows</cp:lastModifiedBy>
  <cp:revision>120</cp:revision>
  <cp:lastPrinted>2017-04-26T09:14:14Z</cp:lastPrinted>
  <dcterms:created xsi:type="dcterms:W3CDTF">2014-04-23T10:30:34Z</dcterms:created>
  <dcterms:modified xsi:type="dcterms:W3CDTF">2022-03-13T17:28:48Z</dcterms:modified>
</cp:coreProperties>
</file>