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2"/>
  </p:sldMasterIdLst>
  <p:notesMasterIdLst>
    <p:notesMasterId r:id="rId6"/>
  </p:notesMasterIdLst>
  <p:sldIdLst>
    <p:sldId id="266" r:id="rId3"/>
    <p:sldId id="260" r:id="rId4"/>
    <p:sldId id="263" r:id="rId5"/>
  </p:sldIdLst>
  <p:sldSz cx="9144000" cy="6858000" type="screen4x3"/>
  <p:notesSz cx="6881813" cy="100028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355" autoAdjust="0"/>
  </p:normalViewPr>
  <p:slideViewPr>
    <p:cSldViewPr>
      <p:cViewPr varScale="1">
        <p:scale>
          <a:sx n="64" d="100"/>
          <a:sy n="64" d="100"/>
        </p:scale>
        <p:origin x="92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/>
          <a:lstStyle>
            <a:lvl1pPr algn="r">
              <a:defRPr sz="1300"/>
            </a:lvl1pPr>
          </a:lstStyle>
          <a:p>
            <a:fld id="{25A284BC-CE66-4DD0-9818-CA8DF7D61993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50888"/>
            <a:ext cx="5000625" cy="3751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67" tIns="48234" rIns="96467" bIns="48234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67" tIns="48234" rIns="96467" bIns="4823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0142"/>
          </a:xfrm>
          <a:prstGeom prst="rect">
            <a:avLst/>
          </a:prstGeom>
        </p:spPr>
        <p:txBody>
          <a:bodyPr vert="horz" lIns="96467" tIns="48234" rIns="96467" bIns="48234" rtlCol="0" anchor="b"/>
          <a:lstStyle>
            <a:lvl1pPr algn="r">
              <a:defRPr sz="1300"/>
            </a:lvl1pPr>
          </a:lstStyle>
          <a:p>
            <a:fld id="{22389FFA-13C2-47F2-BD62-5D32F22B5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0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9FFA-13C2-47F2-BD62-5D32F22B54A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668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9FFA-13C2-47F2-BD62-5D32F22B54A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739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749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736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07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343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82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50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253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36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18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632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50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74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6673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210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750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42DA06A-B4D4-431E-9911-B3F162900044}" type="datetimeFigureOut">
              <a:rPr lang="fr-FR" smtClean="0"/>
              <a:pPr/>
              <a:t>31/10/2023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358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jp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>
                <a:solidFill>
                  <a:srgbClr val="FFFF00"/>
                </a:solidFill>
              </a:rPr>
              <a:t>Randonneurs </a:t>
            </a:r>
            <a:r>
              <a:rPr lang="fr-FR" dirty="0" err="1" smtClean="0">
                <a:solidFill>
                  <a:srgbClr val="FFFF00"/>
                </a:solidFill>
              </a:rPr>
              <a:t>Modéniens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>
                <a:solidFill>
                  <a:srgbClr val="FFFF00"/>
                </a:solidFill>
              </a:rPr>
              <a:t>Trombinoscope 2023</a:t>
            </a:r>
            <a:endParaRPr lang="fr-FR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DSCN0700.jpg"/>
          <p:cNvPicPr>
            <a:picLocks noChangeAspect="1"/>
          </p:cNvPicPr>
          <p:nvPr/>
        </p:nvPicPr>
        <p:blipFill>
          <a:blip r:embed="rId3" cstate="print"/>
          <a:srcRect l="25717" r="14276"/>
          <a:stretch>
            <a:fillRect/>
          </a:stretch>
        </p:blipFill>
        <p:spPr>
          <a:xfrm>
            <a:off x="5148064" y="3604622"/>
            <a:ext cx="1440160" cy="1800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5148224" y="2884647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Armand 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48224" y="555567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Responsable VTT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 Dubray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58791" y="315532"/>
            <a:ext cx="6476453" cy="40011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RANDONNEURS MODÉNIENS  : BUREAU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2022-2023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035750" y="2792315"/>
            <a:ext cx="14400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Vice-Président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Coutable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(délégué sécurité)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38876" y="2837706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Présidente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Annick Leroux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7082491" y="2850222"/>
            <a:ext cx="1505505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Trésorier-adjoint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Non pourvu</a:t>
            </a:r>
          </a:p>
        </p:txBody>
      </p:sp>
      <p:pic>
        <p:nvPicPr>
          <p:cNvPr id="26" name="Image 25" descr="Copie (2) de DSC00160.jpg"/>
          <p:cNvPicPr>
            <a:picLocks noChangeAspect="1"/>
          </p:cNvPicPr>
          <p:nvPr/>
        </p:nvPicPr>
        <p:blipFill>
          <a:blip r:embed="rId4" cstate="print"/>
          <a:srcRect l="19462" r="15666"/>
          <a:stretch>
            <a:fillRect/>
          </a:stretch>
        </p:blipFill>
        <p:spPr>
          <a:xfrm>
            <a:off x="3076460" y="839222"/>
            <a:ext cx="1440150" cy="1800000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2906917" y="5557715"/>
            <a:ext cx="1789165" cy="461665"/>
          </a:xfrm>
          <a:prstGeom prst="rect">
            <a:avLst/>
          </a:prstGeom>
          <a:noFill/>
          <a:ln w="63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–adjointe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Poste non pourvu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008" y="866698"/>
            <a:ext cx="1427848" cy="1800000"/>
          </a:xfrm>
          <a:prstGeom prst="rect">
            <a:avLst/>
          </a:prstGeom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 cstate="print"/>
          <a:srcRect l="26772" r="10760"/>
          <a:stretch>
            <a:fillRect/>
          </a:stretch>
        </p:blipFill>
        <p:spPr bwMode="auto">
          <a:xfrm>
            <a:off x="1114956" y="3604622"/>
            <a:ext cx="144015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ZoneTexte 30"/>
          <p:cNvSpPr txBox="1"/>
          <p:nvPr/>
        </p:nvSpPr>
        <p:spPr>
          <a:xfrm>
            <a:off x="964293" y="5557715"/>
            <a:ext cx="1789165" cy="461665"/>
          </a:xfrm>
          <a:prstGeom prst="rect">
            <a:avLst/>
          </a:prstGeom>
          <a:noFill/>
          <a:ln w="635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</a:t>
            </a:r>
            <a:endParaRPr lang="fr-FR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Jean-François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Diringer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55" y="876674"/>
            <a:ext cx="1309655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ZoneTexte 72"/>
          <p:cNvSpPr txBox="1"/>
          <p:nvPr/>
        </p:nvSpPr>
        <p:spPr>
          <a:xfrm>
            <a:off x="3131840" y="2757321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 Patrick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Image 74" descr="P1050307-001.JPG"/>
          <p:cNvPicPr>
            <a:picLocks noChangeAspect="1"/>
          </p:cNvPicPr>
          <p:nvPr/>
        </p:nvPicPr>
        <p:blipFill>
          <a:blip r:embed="rId3" cstate="print"/>
          <a:srcRect l="6860"/>
          <a:stretch>
            <a:fillRect/>
          </a:stretch>
        </p:blipFill>
        <p:spPr>
          <a:xfrm>
            <a:off x="3140194" y="1648376"/>
            <a:ext cx="837928" cy="108000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3059832" y="116853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Deschamps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1835696" y="2823319"/>
            <a:ext cx="1130513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Chantal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2981" r="46159" b="25511"/>
          <a:stretch/>
        </p:blipFill>
        <p:spPr>
          <a:xfrm>
            <a:off x="1879142" y="1678613"/>
            <a:ext cx="835200" cy="1102315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4" r="19991"/>
          <a:stretch/>
        </p:blipFill>
        <p:spPr>
          <a:xfrm rot="5400000">
            <a:off x="4358434" y="1747321"/>
            <a:ext cx="1152128" cy="958136"/>
          </a:xfrm>
          <a:prstGeom prst="rect">
            <a:avLst/>
          </a:prstGeom>
        </p:spPr>
      </p:pic>
      <p:sp>
        <p:nvSpPr>
          <p:cNvPr id="74" name="ZoneTexte 73"/>
          <p:cNvSpPr txBox="1"/>
          <p:nvPr/>
        </p:nvSpPr>
        <p:spPr>
          <a:xfrm>
            <a:off x="4427984" y="2780928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Suzanne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2987824" y="4369512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Leprout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Mathieu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5526410" y="436076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Noël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Dany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5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7886" y="3302712"/>
            <a:ext cx="881922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" name="ZoneTexte 108"/>
          <p:cNvSpPr txBox="1"/>
          <p:nvPr/>
        </p:nvSpPr>
        <p:spPr>
          <a:xfrm>
            <a:off x="149106" y="6197183"/>
            <a:ext cx="1721843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Préteux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4230266" y="436076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Martineau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562855" y="4365104"/>
            <a:ext cx="1128825" cy="470483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Jossier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Franck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1704613" y="6281281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5457253" y="6195005"/>
            <a:ext cx="123700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Tessier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 Claude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-2085683" y="199403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Gerbault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6" name="Image 95" descr="IMG_036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2463" y="3281162"/>
            <a:ext cx="904500" cy="1080000"/>
          </a:xfrm>
          <a:prstGeom prst="rect">
            <a:avLst/>
          </a:prstGeom>
        </p:spPr>
      </p:pic>
      <p:pic>
        <p:nvPicPr>
          <p:cNvPr id="99" name="Image 98" descr="Copie de DSC00138.jpg"/>
          <p:cNvPicPr>
            <a:picLocks noChangeAspect="1"/>
          </p:cNvPicPr>
          <p:nvPr/>
        </p:nvPicPr>
        <p:blipFill>
          <a:blip r:embed="rId8" cstate="print"/>
          <a:srcRect l="35353" t="5716" r="13534" b="8552"/>
          <a:stretch>
            <a:fillRect/>
          </a:stretch>
        </p:blipFill>
        <p:spPr>
          <a:xfrm>
            <a:off x="4374282" y="3313843"/>
            <a:ext cx="864000" cy="1080120"/>
          </a:xfrm>
          <a:prstGeom prst="rect">
            <a:avLst/>
          </a:prstGeom>
        </p:spPr>
      </p:pic>
      <p:pic>
        <p:nvPicPr>
          <p:cNvPr id="117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2575" r="19857" b="1750"/>
          <a:stretch/>
        </p:blipFill>
        <p:spPr bwMode="auto">
          <a:xfrm>
            <a:off x="668459" y="5098244"/>
            <a:ext cx="944554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8" name="Picture 12"/>
          <p:cNvPicPr>
            <a:picLocks noChangeAspect="1" noChangeArrowheads="1"/>
          </p:cNvPicPr>
          <p:nvPr/>
        </p:nvPicPr>
        <p:blipFill>
          <a:blip r:embed="rId10" cstate="print"/>
          <a:srcRect l="33470" t="4000" r="10748"/>
          <a:stretch>
            <a:fillRect/>
          </a:stretch>
        </p:blipFill>
        <p:spPr bwMode="auto">
          <a:xfrm>
            <a:off x="1933021" y="5137320"/>
            <a:ext cx="941828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1" name="Image 120" descr="DSCN2698.jpg"/>
          <p:cNvPicPr>
            <a:picLocks noChangeAspect="1"/>
          </p:cNvPicPr>
          <p:nvPr/>
        </p:nvPicPr>
        <p:blipFill rotWithShape="1">
          <a:blip r:embed="rId11" cstate="print"/>
          <a:srcRect l="30003" r="19054"/>
          <a:stretch/>
        </p:blipFill>
        <p:spPr>
          <a:xfrm>
            <a:off x="7070682" y="5050974"/>
            <a:ext cx="849022" cy="1080000"/>
          </a:xfrm>
          <a:prstGeom prst="rect">
            <a:avLst/>
          </a:prstGeom>
        </p:spPr>
      </p:pic>
      <p:sp>
        <p:nvSpPr>
          <p:cNvPr id="122" name="ZoneTexte 121"/>
          <p:cNvSpPr txBox="1"/>
          <p:nvPr/>
        </p:nvSpPr>
        <p:spPr>
          <a:xfrm>
            <a:off x="6840760" y="621732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Therry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Pierrot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4307464" y="6246439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Semelier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" name="Image 49" descr="P1050308-001.JPG"/>
          <p:cNvPicPr>
            <a:picLocks noChangeAspect="1"/>
          </p:cNvPicPr>
          <p:nvPr/>
        </p:nvPicPr>
        <p:blipFill>
          <a:blip r:embed="rId12" cstate="print"/>
          <a:srcRect b="10170"/>
          <a:stretch>
            <a:fillRect/>
          </a:stretch>
        </p:blipFill>
        <p:spPr>
          <a:xfrm>
            <a:off x="4435554" y="5046241"/>
            <a:ext cx="951981" cy="1080000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-1130" r="-4038" b="9422"/>
          <a:stretch/>
        </p:blipFill>
        <p:spPr>
          <a:xfrm>
            <a:off x="5793172" y="5001628"/>
            <a:ext cx="915674" cy="1080000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7038578" y="4408424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Noël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Pierre-Yves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90" y="3354099"/>
            <a:ext cx="911286" cy="1080000"/>
          </a:xfrm>
          <a:prstGeom prst="rect">
            <a:avLst/>
          </a:prstGeom>
        </p:spPr>
      </p:pic>
      <p:sp>
        <p:nvSpPr>
          <p:cNvPr id="57" name="ZoneTexte 56"/>
          <p:cNvSpPr txBox="1"/>
          <p:nvPr/>
        </p:nvSpPr>
        <p:spPr>
          <a:xfrm>
            <a:off x="4283968" y="116713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Figuier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Image 68" descr="Copie (2) de DSC00161.jpg"/>
          <p:cNvPicPr>
            <a:picLocks noChangeAspect="1"/>
          </p:cNvPicPr>
          <p:nvPr/>
        </p:nvPicPr>
        <p:blipFill>
          <a:blip r:embed="rId15" cstate="print"/>
          <a:srcRect l="10952" r="16036"/>
          <a:stretch>
            <a:fillRect/>
          </a:stretch>
        </p:blipFill>
        <p:spPr>
          <a:xfrm>
            <a:off x="3135443" y="102410"/>
            <a:ext cx="864100" cy="1080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594" y="5055428"/>
            <a:ext cx="900237" cy="1130013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2951117" y="6265235"/>
            <a:ext cx="1259632" cy="830997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Jeannine	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nnine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55" y="106271"/>
            <a:ext cx="935034" cy="108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 t="15750" r="29125" b="11152"/>
          <a:stretch/>
        </p:blipFill>
        <p:spPr>
          <a:xfrm>
            <a:off x="3085195" y="3302712"/>
            <a:ext cx="868720" cy="108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t="2100" r="22826" b="8001"/>
          <a:stretch/>
        </p:blipFill>
        <p:spPr>
          <a:xfrm>
            <a:off x="650288" y="68589"/>
            <a:ext cx="882974" cy="1080000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525809" y="1148589"/>
            <a:ext cx="1130513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Badier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Thierry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Image 53" descr="Copie de DSC00177.jpg"/>
          <p:cNvPicPr>
            <a:picLocks noChangeAspect="1"/>
          </p:cNvPicPr>
          <p:nvPr/>
        </p:nvPicPr>
        <p:blipFill>
          <a:blip r:embed="rId20" cstate="print"/>
          <a:srcRect l="13594" r="18433"/>
          <a:stretch>
            <a:fillRect/>
          </a:stretch>
        </p:blipFill>
        <p:spPr>
          <a:xfrm>
            <a:off x="1821819" y="71424"/>
            <a:ext cx="864090" cy="1080000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1691680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Delage Roger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5" y="1654819"/>
            <a:ext cx="865632" cy="1078992"/>
          </a:xfrm>
          <a:prstGeom prst="rect">
            <a:avLst/>
          </a:prstGeom>
        </p:spPr>
      </p:pic>
      <p:sp>
        <p:nvSpPr>
          <p:cNvPr id="78" name="ZoneTexte 77"/>
          <p:cNvSpPr txBox="1"/>
          <p:nvPr/>
        </p:nvSpPr>
        <p:spPr>
          <a:xfrm>
            <a:off x="467544" y="278767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Gerbault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9" name="Image 78" descr="Copie de DSC00159.jpg"/>
          <p:cNvPicPr>
            <a:picLocks noChangeAspect="1"/>
          </p:cNvPicPr>
          <p:nvPr/>
        </p:nvPicPr>
        <p:blipFill>
          <a:blip r:embed="rId22" cstate="print"/>
          <a:srcRect l="8331" r="8363"/>
          <a:stretch>
            <a:fillRect/>
          </a:stretch>
        </p:blipFill>
        <p:spPr>
          <a:xfrm>
            <a:off x="5880604" y="86568"/>
            <a:ext cx="864096" cy="1080000"/>
          </a:xfrm>
          <a:prstGeom prst="rect">
            <a:avLst/>
          </a:prstGeom>
        </p:spPr>
      </p:pic>
      <p:sp>
        <p:nvSpPr>
          <p:cNvPr id="80" name="ZoneTexte 79"/>
          <p:cNvSpPr txBox="1"/>
          <p:nvPr/>
        </p:nvSpPr>
        <p:spPr>
          <a:xfrm>
            <a:off x="5814440" y="1196752"/>
            <a:ext cx="109602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Fleuriau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Pascal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5724128" y="2802453"/>
            <a:ext cx="106181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Jean-Claude</a:t>
            </a:r>
            <a:endParaRPr lang="fr-F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9" t="5179" r="19715" b="-5179"/>
          <a:stretch/>
        </p:blipFill>
        <p:spPr>
          <a:xfrm>
            <a:off x="5907007" y="1586652"/>
            <a:ext cx="936104" cy="12158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66" y="3384085"/>
            <a:ext cx="778926" cy="1080000"/>
          </a:xfrm>
          <a:prstGeom prst="rect">
            <a:avLst/>
          </a:prstGeom>
        </p:spPr>
      </p:pic>
      <p:sp>
        <p:nvSpPr>
          <p:cNvPr id="85" name="ZoneTexte 84"/>
          <p:cNvSpPr txBox="1"/>
          <p:nvPr/>
        </p:nvSpPr>
        <p:spPr>
          <a:xfrm>
            <a:off x="1800405" y="4464085"/>
            <a:ext cx="1130513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Lamoitié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Propriétés standard</tns:defaultPropertyEditorNamespace>
</tns:customPropertyEditors>
</file>

<file path=customXml/itemProps1.xml><?xml version="1.0" encoding="utf-8"?>
<ds:datastoreItem xmlns:ds="http://schemas.openxmlformats.org/officeDocument/2006/customXml" ds:itemID="{B0093B89-E13C-40FA-A6B3-C2A3577F7B0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1923</TotalTime>
  <Words>88</Words>
  <Application>Microsoft Office PowerPoint</Application>
  <PresentationFormat>Affichage à l'écran (4:3)</PresentationFormat>
  <Paragraphs>63</Paragraphs>
  <Slides>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Ion</vt:lpstr>
      <vt:lpstr>Randonneurs Modéniens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RUELLAN</dc:creator>
  <cp:lastModifiedBy>Utilisateur Windows</cp:lastModifiedBy>
  <cp:revision>125</cp:revision>
  <cp:lastPrinted>2017-04-26T09:14:14Z</cp:lastPrinted>
  <dcterms:created xsi:type="dcterms:W3CDTF">2014-04-23T10:30:34Z</dcterms:created>
  <dcterms:modified xsi:type="dcterms:W3CDTF">2023-10-31T15:03:50Z</dcterms:modified>
</cp:coreProperties>
</file>